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39"/>
  </p:notesMasterIdLst>
  <p:sldIdLst>
    <p:sldId id="256" r:id="rId6"/>
    <p:sldId id="268" r:id="rId7"/>
    <p:sldId id="462" r:id="rId8"/>
    <p:sldId id="447" r:id="rId9"/>
    <p:sldId id="454" r:id="rId10"/>
    <p:sldId id="261" r:id="rId11"/>
    <p:sldId id="453" r:id="rId12"/>
    <p:sldId id="408" r:id="rId13"/>
    <p:sldId id="455" r:id="rId14"/>
    <p:sldId id="457" r:id="rId15"/>
    <p:sldId id="459" r:id="rId16"/>
    <p:sldId id="439" r:id="rId17"/>
    <p:sldId id="443" r:id="rId18"/>
    <p:sldId id="444" r:id="rId19"/>
    <p:sldId id="337" r:id="rId20"/>
    <p:sldId id="345" r:id="rId21"/>
    <p:sldId id="442" r:id="rId22"/>
    <p:sldId id="448" r:id="rId23"/>
    <p:sldId id="269" r:id="rId24"/>
    <p:sldId id="412" r:id="rId25"/>
    <p:sldId id="289" r:id="rId26"/>
    <p:sldId id="288" r:id="rId27"/>
    <p:sldId id="280" r:id="rId28"/>
    <p:sldId id="413" r:id="rId29"/>
    <p:sldId id="418" r:id="rId30"/>
    <p:sldId id="419" r:id="rId31"/>
    <p:sldId id="421" r:id="rId32"/>
    <p:sldId id="258" r:id="rId33"/>
    <p:sldId id="452" r:id="rId34"/>
    <p:sldId id="446" r:id="rId35"/>
    <p:sldId id="437" r:id="rId36"/>
    <p:sldId id="438" r:id="rId37"/>
    <p:sldId id="436" r:id="rId38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0753D-E4CF-42B4-8E2A-AE2E79E800E0}" v="885" dt="2022-06-10T10:14:19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81" d="100"/>
          <a:sy n="81" d="100"/>
        </p:scale>
        <p:origin x="1334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4140753D-E4CF-42B4-8E2A-AE2E79E800E0}"/>
    <pc:docChg chg="undo custSel addSld delSld modSld sldOrd">
      <pc:chgData name="Gude, JCJ (Jink)" userId="4ef21b44-81b7-4ebc-bb7e-31efdeb29dd8" providerId="ADAL" clId="{4140753D-E4CF-42B4-8E2A-AE2E79E800E0}" dt="2022-06-28T08:35:31.854" v="3930" actId="47"/>
      <pc:docMkLst>
        <pc:docMk/>
      </pc:docMkLst>
      <pc:sldChg chg="modSp mod">
        <pc:chgData name="Gude, JCJ (Jink)" userId="4ef21b44-81b7-4ebc-bb7e-31efdeb29dd8" providerId="ADAL" clId="{4140753D-E4CF-42B4-8E2A-AE2E79E800E0}" dt="2022-04-25T11:56:30.993" v="1551" actId="20577"/>
        <pc:sldMkLst>
          <pc:docMk/>
          <pc:sldMk cId="0" sldId="256"/>
        </pc:sldMkLst>
        <pc:spChg chg="mod">
          <ac:chgData name="Gude, JCJ (Jink)" userId="4ef21b44-81b7-4ebc-bb7e-31efdeb29dd8" providerId="ADAL" clId="{4140753D-E4CF-42B4-8E2A-AE2E79E800E0}" dt="2022-04-25T11:56:30.993" v="1551" actId="20577"/>
          <ac:spMkLst>
            <pc:docMk/>
            <pc:sldMk cId="0" sldId="256"/>
            <ac:spMk id="22530" creationId="{00000000-0000-0000-0000-000000000000}"/>
          </ac:spMkLst>
        </pc:spChg>
      </pc:sldChg>
      <pc:sldChg chg="addSp delSp modSp add mod modClrScheme chgLayout">
        <pc:chgData name="Gude, JCJ (Jink)" userId="4ef21b44-81b7-4ebc-bb7e-31efdeb29dd8" providerId="ADAL" clId="{4140753D-E4CF-42B4-8E2A-AE2E79E800E0}" dt="2022-04-25T09:37:36.566" v="394" actId="20577"/>
        <pc:sldMkLst>
          <pc:docMk/>
          <pc:sldMk cId="0" sldId="258"/>
        </pc:sldMkLst>
        <pc:spChg chg="add mod ord">
          <ac:chgData name="Gude, JCJ (Jink)" userId="4ef21b44-81b7-4ebc-bb7e-31efdeb29dd8" providerId="ADAL" clId="{4140753D-E4CF-42B4-8E2A-AE2E79E800E0}" dt="2022-04-25T09:37:36.566" v="394" actId="20577"/>
          <ac:spMkLst>
            <pc:docMk/>
            <pc:sldMk cId="0" sldId="258"/>
            <ac:spMk id="2" creationId="{CACA69D9-3DD6-4DED-905C-D6694FA0CEC6}"/>
          </ac:spMkLst>
        </pc:spChg>
        <pc:spChg chg="add mod ord">
          <ac:chgData name="Gude, JCJ (Jink)" userId="4ef21b44-81b7-4ebc-bb7e-31efdeb29dd8" providerId="ADAL" clId="{4140753D-E4CF-42B4-8E2A-AE2E79E800E0}" dt="2022-04-25T09:37:16.489" v="366" actId="700"/>
          <ac:spMkLst>
            <pc:docMk/>
            <pc:sldMk cId="0" sldId="258"/>
            <ac:spMk id="3" creationId="{5CEF198C-A96D-42B2-8CD0-F3D1D023AD29}"/>
          </ac:spMkLst>
        </pc:spChg>
        <pc:spChg chg="del mod ord">
          <ac:chgData name="Gude, JCJ (Jink)" userId="4ef21b44-81b7-4ebc-bb7e-31efdeb29dd8" providerId="ADAL" clId="{4140753D-E4CF-42B4-8E2A-AE2E79E800E0}" dt="2022-04-25T09:37:16.489" v="366" actId="700"/>
          <ac:spMkLst>
            <pc:docMk/>
            <pc:sldMk cId="0" sldId="258"/>
            <ac:spMk id="24580" creationId="{00000000-0000-0000-0000-000000000000}"/>
          </ac:spMkLst>
        </pc:spChg>
        <pc:spChg chg="del mod ord">
          <ac:chgData name="Gude, JCJ (Jink)" userId="4ef21b44-81b7-4ebc-bb7e-31efdeb29dd8" providerId="ADAL" clId="{4140753D-E4CF-42B4-8E2A-AE2E79E800E0}" dt="2022-04-25T09:37:16.489" v="366" actId="700"/>
          <ac:spMkLst>
            <pc:docMk/>
            <pc:sldMk cId="0" sldId="258"/>
            <ac:spMk id="24581" creationId="{00000000-0000-0000-0000-000000000000}"/>
          </ac:spMkLst>
        </pc:spChg>
      </pc:sldChg>
      <pc:sldChg chg="del">
        <pc:chgData name="Gude, JCJ (Jink)" userId="4ef21b44-81b7-4ebc-bb7e-31efdeb29dd8" providerId="ADAL" clId="{4140753D-E4CF-42B4-8E2A-AE2E79E800E0}" dt="2022-04-25T10:15:38.930" v="821" actId="47"/>
        <pc:sldMkLst>
          <pc:docMk/>
          <pc:sldMk cId="0" sldId="259"/>
        </pc:sldMkLst>
      </pc:sldChg>
      <pc:sldChg chg="del">
        <pc:chgData name="Gude, JCJ (Jink)" userId="4ef21b44-81b7-4ebc-bb7e-31efdeb29dd8" providerId="ADAL" clId="{4140753D-E4CF-42B4-8E2A-AE2E79E800E0}" dt="2022-04-25T10:16:30.517" v="822" actId="47"/>
        <pc:sldMkLst>
          <pc:docMk/>
          <pc:sldMk cId="2585758056" sldId="260"/>
        </pc:sldMkLst>
      </pc:sldChg>
      <pc:sldChg chg="delSp modSp mod delAnim modAnim">
        <pc:chgData name="Gude, JCJ (Jink)" userId="4ef21b44-81b7-4ebc-bb7e-31efdeb29dd8" providerId="ADAL" clId="{4140753D-E4CF-42B4-8E2A-AE2E79E800E0}" dt="2022-04-25T11:05:18.441" v="1326" actId="478"/>
        <pc:sldMkLst>
          <pc:docMk/>
          <pc:sldMk cId="3049537636" sldId="261"/>
        </pc:sldMkLst>
        <pc:spChg chg="mod">
          <ac:chgData name="Gude, JCJ (Jink)" userId="4ef21b44-81b7-4ebc-bb7e-31efdeb29dd8" providerId="ADAL" clId="{4140753D-E4CF-42B4-8E2A-AE2E79E800E0}" dt="2022-04-25T09:26:31.819" v="30" actId="692"/>
          <ac:spMkLst>
            <pc:docMk/>
            <pc:sldMk cId="3049537636" sldId="261"/>
            <ac:spMk id="22" creationId="{9882D52F-940B-4230-8AF4-577D9EE7897C}"/>
          </ac:spMkLst>
        </pc:spChg>
        <pc:spChg chg="mod">
          <ac:chgData name="Gude, JCJ (Jink)" userId="4ef21b44-81b7-4ebc-bb7e-31efdeb29dd8" providerId="ADAL" clId="{4140753D-E4CF-42B4-8E2A-AE2E79E800E0}" dt="2022-04-25T10:48:21.281" v="1323" actId="20577"/>
          <ac:spMkLst>
            <pc:docMk/>
            <pc:sldMk cId="3049537636" sldId="261"/>
            <ac:spMk id="23" creationId="{B936813B-15E3-424D-9C1A-897DC818CB00}"/>
          </ac:spMkLst>
        </pc:spChg>
        <pc:spChg chg="del mod">
          <ac:chgData name="Gude, JCJ (Jink)" userId="4ef21b44-81b7-4ebc-bb7e-31efdeb29dd8" providerId="ADAL" clId="{4140753D-E4CF-42B4-8E2A-AE2E79E800E0}" dt="2022-04-25T11:05:18.441" v="1326" actId="478"/>
          <ac:spMkLst>
            <pc:docMk/>
            <pc:sldMk cId="3049537636" sldId="261"/>
            <ac:spMk id="44" creationId="{FA101E70-7329-4331-AB4A-AD6B8C0E824C}"/>
          </ac:spMkLst>
        </pc:spChg>
        <pc:spChg chg="del mod">
          <ac:chgData name="Gude, JCJ (Jink)" userId="4ef21b44-81b7-4ebc-bb7e-31efdeb29dd8" providerId="ADAL" clId="{4140753D-E4CF-42B4-8E2A-AE2E79E800E0}" dt="2022-04-25T11:05:15.818" v="1324" actId="478"/>
          <ac:spMkLst>
            <pc:docMk/>
            <pc:sldMk cId="3049537636" sldId="261"/>
            <ac:spMk id="45" creationId="{C928CFB7-C7F7-43DF-B973-8DF1D9922CE8}"/>
          </ac:spMkLst>
        </pc:spChg>
        <pc:picChg chg="mod">
          <ac:chgData name="Gude, JCJ (Jink)" userId="4ef21b44-81b7-4ebc-bb7e-31efdeb29dd8" providerId="ADAL" clId="{4140753D-E4CF-42B4-8E2A-AE2E79E800E0}" dt="2022-04-25T09:26:46.157" v="32" actId="167"/>
          <ac:picMkLst>
            <pc:docMk/>
            <pc:sldMk cId="3049537636" sldId="261"/>
            <ac:picMk id="7" creationId="{9A7A8502-C4B6-4629-A4E9-9A42FE88B35A}"/>
          </ac:picMkLst>
        </pc:picChg>
        <pc:cxnChg chg="mod">
          <ac:chgData name="Gude, JCJ (Jink)" userId="4ef21b44-81b7-4ebc-bb7e-31efdeb29dd8" providerId="ADAL" clId="{4140753D-E4CF-42B4-8E2A-AE2E79E800E0}" dt="2022-04-25T10:48:17.219" v="1314" actId="20577"/>
          <ac:cxnSpMkLst>
            <pc:docMk/>
            <pc:sldMk cId="3049537636" sldId="261"/>
            <ac:cxnSpMk id="24" creationId="{E36987F0-17EA-4650-9FCA-2EC8E82BD698}"/>
          </ac:cxnSpMkLst>
        </pc:cxnChg>
        <pc:cxnChg chg="del mod">
          <ac:chgData name="Gude, JCJ (Jink)" userId="4ef21b44-81b7-4ebc-bb7e-31efdeb29dd8" providerId="ADAL" clId="{4140753D-E4CF-42B4-8E2A-AE2E79E800E0}" dt="2022-04-25T11:05:17.090" v="1325" actId="478"/>
          <ac:cxnSpMkLst>
            <pc:docMk/>
            <pc:sldMk cId="3049537636" sldId="261"/>
            <ac:cxnSpMk id="46" creationId="{04FBA4A8-4A98-4DCC-9E06-58920A2D563E}"/>
          </ac:cxnSpMkLst>
        </pc:cxnChg>
      </pc:sldChg>
      <pc:sldChg chg="del">
        <pc:chgData name="Gude, JCJ (Jink)" userId="4ef21b44-81b7-4ebc-bb7e-31efdeb29dd8" providerId="ADAL" clId="{4140753D-E4CF-42B4-8E2A-AE2E79E800E0}" dt="2022-04-25T09:57:42.990" v="676" actId="47"/>
        <pc:sldMkLst>
          <pc:docMk/>
          <pc:sldMk cId="2214656499" sldId="267"/>
        </pc:sldMkLst>
      </pc:sldChg>
      <pc:sldChg chg="addSp modSp add mod modAnim">
        <pc:chgData name="Gude, JCJ (Jink)" userId="4ef21b44-81b7-4ebc-bb7e-31efdeb29dd8" providerId="ADAL" clId="{4140753D-E4CF-42B4-8E2A-AE2E79E800E0}" dt="2022-06-10T10:06:23.603" v="3225" actId="20577"/>
        <pc:sldMkLst>
          <pc:docMk/>
          <pc:sldMk cId="564408385" sldId="268"/>
        </pc:sldMkLst>
        <pc:spChg chg="mod">
          <ac:chgData name="Gude, JCJ (Jink)" userId="4ef21b44-81b7-4ebc-bb7e-31efdeb29dd8" providerId="ADAL" clId="{4140753D-E4CF-42B4-8E2A-AE2E79E800E0}" dt="2022-06-10T10:06:23.603" v="3225" actId="20577"/>
          <ac:spMkLst>
            <pc:docMk/>
            <pc:sldMk cId="564408385" sldId="268"/>
            <ac:spMk id="2" creationId="{87F145FC-EC39-4DB5-A6A3-418CF66B8942}"/>
          </ac:spMkLst>
        </pc:spChg>
        <pc:spChg chg="mod">
          <ac:chgData name="Gude, JCJ (Jink)" userId="4ef21b44-81b7-4ebc-bb7e-31efdeb29dd8" providerId="ADAL" clId="{4140753D-E4CF-42B4-8E2A-AE2E79E800E0}" dt="2022-06-10T09:54:00.561" v="3202" actId="313"/>
          <ac:spMkLst>
            <pc:docMk/>
            <pc:sldMk cId="564408385" sldId="268"/>
            <ac:spMk id="3" creationId="{DB4102BD-178C-4635-8B79-C10469679C63}"/>
          </ac:spMkLst>
        </pc:spChg>
        <pc:spChg chg="add mod ord">
          <ac:chgData name="Gude, JCJ (Jink)" userId="4ef21b44-81b7-4ebc-bb7e-31efdeb29dd8" providerId="ADAL" clId="{4140753D-E4CF-42B4-8E2A-AE2E79E800E0}" dt="2022-04-25T10:42:59.721" v="1248" actId="1076"/>
          <ac:spMkLst>
            <pc:docMk/>
            <pc:sldMk cId="564408385" sldId="268"/>
            <ac:spMk id="5" creationId="{7DF3520E-3E27-4DE0-BF4E-83F15582CD03}"/>
          </ac:spMkLst>
        </pc:spChg>
        <pc:grpChg chg="add mod">
          <ac:chgData name="Gude, JCJ (Jink)" userId="4ef21b44-81b7-4ebc-bb7e-31efdeb29dd8" providerId="ADAL" clId="{4140753D-E4CF-42B4-8E2A-AE2E79E800E0}" dt="2022-04-25T10:44:04.537" v="1250" actId="1076"/>
          <ac:grpSpMkLst>
            <pc:docMk/>
            <pc:sldMk cId="564408385" sldId="268"/>
            <ac:grpSpMk id="6" creationId="{8107BE0B-6521-4DA9-A7A3-2AC136BA3183}"/>
          </ac:grpSpMkLst>
        </pc:grpChg>
        <pc:graphicFrameChg chg="add mod">
          <ac:chgData name="Gude, JCJ (Jink)" userId="4ef21b44-81b7-4ebc-bb7e-31efdeb29dd8" providerId="ADAL" clId="{4140753D-E4CF-42B4-8E2A-AE2E79E800E0}" dt="2022-04-25T10:44:35.192" v="1262" actId="20577"/>
          <ac:graphicFrameMkLst>
            <pc:docMk/>
            <pc:sldMk cId="564408385" sldId="268"/>
            <ac:graphicFrameMk id="4" creationId="{9A8CF078-8299-4DFF-B601-69EE46EB50A7}"/>
          </ac:graphicFrameMkLst>
        </pc:graphicFrameChg>
      </pc:sldChg>
      <pc:sldChg chg="modSp mod">
        <pc:chgData name="Gude, JCJ (Jink)" userId="4ef21b44-81b7-4ebc-bb7e-31efdeb29dd8" providerId="ADAL" clId="{4140753D-E4CF-42B4-8E2A-AE2E79E800E0}" dt="2022-04-25T09:39:25.845" v="403" actId="6549"/>
        <pc:sldMkLst>
          <pc:docMk/>
          <pc:sldMk cId="0" sldId="269"/>
        </pc:sldMkLst>
        <pc:spChg chg="mod">
          <ac:chgData name="Gude, JCJ (Jink)" userId="4ef21b44-81b7-4ebc-bb7e-31efdeb29dd8" providerId="ADAL" clId="{4140753D-E4CF-42B4-8E2A-AE2E79E800E0}" dt="2022-04-25T09:39:25.845" v="403" actId="6549"/>
          <ac:spMkLst>
            <pc:docMk/>
            <pc:sldMk cId="0" sldId="269"/>
            <ac:spMk id="22530" creationId="{00000000-0000-0000-0000-000000000000}"/>
          </ac:spMkLst>
        </pc:spChg>
        <pc:spChg chg="mod">
          <ac:chgData name="Gude, JCJ (Jink)" userId="4ef21b44-81b7-4ebc-bb7e-31efdeb29dd8" providerId="ADAL" clId="{4140753D-E4CF-42B4-8E2A-AE2E79E800E0}" dt="2022-04-25T09:37:57.422" v="396" actId="6549"/>
          <ac:spMkLst>
            <pc:docMk/>
            <pc:sldMk cId="0" sldId="269"/>
            <ac:spMk id="22531" creationId="{00000000-0000-0000-0000-000000000000}"/>
          </ac:spMkLst>
        </pc:spChg>
      </pc:sldChg>
      <pc:sldChg chg="delSp modSp mod ord">
        <pc:chgData name="Gude, JCJ (Jink)" userId="4ef21b44-81b7-4ebc-bb7e-31efdeb29dd8" providerId="ADAL" clId="{4140753D-E4CF-42B4-8E2A-AE2E79E800E0}" dt="2022-04-25T11:53:29.374" v="1488" actId="20577"/>
        <pc:sldMkLst>
          <pc:docMk/>
          <pc:sldMk cId="1744650830" sldId="337"/>
        </pc:sldMkLst>
        <pc:spChg chg="mod">
          <ac:chgData name="Gude, JCJ (Jink)" userId="4ef21b44-81b7-4ebc-bb7e-31efdeb29dd8" providerId="ADAL" clId="{4140753D-E4CF-42B4-8E2A-AE2E79E800E0}" dt="2022-04-25T11:53:29.374" v="1488" actId="20577"/>
          <ac:spMkLst>
            <pc:docMk/>
            <pc:sldMk cId="1744650830" sldId="337"/>
            <ac:spMk id="2" creationId="{0A61D5E5-5810-4058-AD6C-D3C13F59B1E6}"/>
          </ac:spMkLst>
        </pc:spChg>
        <pc:spChg chg="del mod ord">
          <ac:chgData name="Gude, JCJ (Jink)" userId="4ef21b44-81b7-4ebc-bb7e-31efdeb29dd8" providerId="ADAL" clId="{4140753D-E4CF-42B4-8E2A-AE2E79E800E0}" dt="2022-04-25T09:40:41.479" v="417" actId="478"/>
          <ac:spMkLst>
            <pc:docMk/>
            <pc:sldMk cId="1744650830" sldId="337"/>
            <ac:spMk id="7" creationId="{D76CCB3D-C8F1-4AD7-A428-BCAC350341FA}"/>
          </ac:spMkLst>
        </pc:spChg>
        <pc:spChg chg="mod">
          <ac:chgData name="Gude, JCJ (Jink)" userId="4ef21b44-81b7-4ebc-bb7e-31efdeb29dd8" providerId="ADAL" clId="{4140753D-E4CF-42B4-8E2A-AE2E79E800E0}" dt="2022-04-25T09:40:16.752" v="412" actId="1076"/>
          <ac:spMkLst>
            <pc:docMk/>
            <pc:sldMk cId="1744650830" sldId="337"/>
            <ac:spMk id="11" creationId="{E90F7AA6-0AF2-4698-92C8-C0FBBF87F7FD}"/>
          </ac:spMkLst>
        </pc:spChg>
        <pc:spChg chg="mod">
          <ac:chgData name="Gude, JCJ (Jink)" userId="4ef21b44-81b7-4ebc-bb7e-31efdeb29dd8" providerId="ADAL" clId="{4140753D-E4CF-42B4-8E2A-AE2E79E800E0}" dt="2022-04-25T09:40:13.327" v="411" actId="1076"/>
          <ac:spMkLst>
            <pc:docMk/>
            <pc:sldMk cId="1744650830" sldId="337"/>
            <ac:spMk id="13" creationId="{C87DA3A6-94D4-4645-A350-771C06270836}"/>
          </ac:spMkLst>
        </pc:spChg>
        <pc:graphicFrameChg chg="add mod ord modGraphic">
          <ac:chgData name="Gude, JCJ (Jink)" userId="4ef21b44-81b7-4ebc-bb7e-31efdeb29dd8" providerId="ADAL" clId="{4140753D-E4CF-42B4-8E2A-AE2E79E800E0}" dt="2022-04-25T09:42:27.463" v="445" actId="14734"/>
          <ac:graphicFrameMkLst>
            <pc:docMk/>
            <pc:sldMk cId="1744650830" sldId="337"/>
            <ac:graphicFrameMk id="4" creationId="{782918DE-C618-47E8-8776-177F6E8B8944}"/>
          </ac:graphicFrameMkLst>
        </pc:graphicFrameChg>
      </pc:sldChg>
      <pc:sldChg chg="ord">
        <pc:chgData name="Gude, JCJ (Jink)" userId="4ef21b44-81b7-4ebc-bb7e-31efdeb29dd8" providerId="ADAL" clId="{4140753D-E4CF-42B4-8E2A-AE2E79E800E0}" dt="2022-04-25T09:30:30.988" v="43"/>
        <pc:sldMkLst>
          <pc:docMk/>
          <pc:sldMk cId="4218763264" sldId="345"/>
        </pc:sldMkLst>
      </pc:sldChg>
      <pc:sldChg chg="modSp add mod ord modShow">
        <pc:chgData name="Gude, JCJ (Jink)" userId="4ef21b44-81b7-4ebc-bb7e-31efdeb29dd8" providerId="ADAL" clId="{4140753D-E4CF-42B4-8E2A-AE2E79E800E0}" dt="2022-06-10T10:23:01.884" v="3889" actId="729"/>
        <pc:sldMkLst>
          <pc:docMk/>
          <pc:sldMk cId="3699731457" sldId="408"/>
        </pc:sldMkLst>
        <pc:spChg chg="mod">
          <ac:chgData name="Gude, JCJ (Jink)" userId="4ef21b44-81b7-4ebc-bb7e-31efdeb29dd8" providerId="ADAL" clId="{4140753D-E4CF-42B4-8E2A-AE2E79E800E0}" dt="2022-04-25T09:59:07.403" v="696" actId="6549"/>
          <ac:spMkLst>
            <pc:docMk/>
            <pc:sldMk cId="3699731457" sldId="408"/>
            <ac:spMk id="2" creationId="{ED851ECC-84AE-47FC-8FEF-E779AED592C4}"/>
          </ac:spMkLst>
        </pc:spChg>
        <pc:spChg chg="mod">
          <ac:chgData name="Gude, JCJ (Jink)" userId="4ef21b44-81b7-4ebc-bb7e-31efdeb29dd8" providerId="ADAL" clId="{4140753D-E4CF-42B4-8E2A-AE2E79E800E0}" dt="2022-04-25T10:32:37.721" v="941" actId="20577"/>
          <ac:spMkLst>
            <pc:docMk/>
            <pc:sldMk cId="3699731457" sldId="408"/>
            <ac:spMk id="3" creationId="{63C5F29A-5142-4B2A-8D79-C860EDF35255}"/>
          </ac:spMkLst>
        </pc:spChg>
      </pc:sldChg>
      <pc:sldChg chg="add del">
        <pc:chgData name="Gude, JCJ (Jink)" userId="4ef21b44-81b7-4ebc-bb7e-31efdeb29dd8" providerId="ADAL" clId="{4140753D-E4CF-42B4-8E2A-AE2E79E800E0}" dt="2022-04-25T09:36:40.876" v="364" actId="47"/>
        <pc:sldMkLst>
          <pc:docMk/>
          <pc:sldMk cId="2551487096" sldId="419"/>
        </pc:sldMkLst>
      </pc:sldChg>
      <pc:sldChg chg="del">
        <pc:chgData name="Gude, JCJ (Jink)" userId="4ef21b44-81b7-4ebc-bb7e-31efdeb29dd8" providerId="ADAL" clId="{4140753D-E4CF-42B4-8E2A-AE2E79E800E0}" dt="2022-04-25T09:36:19.777" v="360" actId="47"/>
        <pc:sldMkLst>
          <pc:docMk/>
          <pc:sldMk cId="961649739" sldId="420"/>
        </pc:sldMkLst>
      </pc:sldChg>
      <pc:sldChg chg="add del">
        <pc:chgData name="Gude, JCJ (Jink)" userId="4ef21b44-81b7-4ebc-bb7e-31efdeb29dd8" providerId="ADAL" clId="{4140753D-E4CF-42B4-8E2A-AE2E79E800E0}" dt="2022-04-25T09:36:39.587" v="363" actId="47"/>
        <pc:sldMkLst>
          <pc:docMk/>
          <pc:sldMk cId="2793954578" sldId="421"/>
        </pc:sldMkLst>
      </pc:sldChg>
      <pc:sldChg chg="modSp del mod">
        <pc:chgData name="Gude, JCJ (Jink)" userId="4ef21b44-81b7-4ebc-bb7e-31efdeb29dd8" providerId="ADAL" clId="{4140753D-E4CF-42B4-8E2A-AE2E79E800E0}" dt="2022-04-25T09:36:11.254" v="358" actId="47"/>
        <pc:sldMkLst>
          <pc:docMk/>
          <pc:sldMk cId="2939323814" sldId="426"/>
        </pc:sldMkLst>
        <pc:spChg chg="mod">
          <ac:chgData name="Gude, JCJ (Jink)" userId="4ef21b44-81b7-4ebc-bb7e-31efdeb29dd8" providerId="ADAL" clId="{4140753D-E4CF-42B4-8E2A-AE2E79E800E0}" dt="2022-04-25T09:36:02.023" v="357" actId="6549"/>
          <ac:spMkLst>
            <pc:docMk/>
            <pc:sldMk cId="2939323814" sldId="426"/>
            <ac:spMk id="2" creationId="{BA883319-76EA-4F44-A907-A3B1F892CC93}"/>
          </ac:spMkLst>
        </pc:spChg>
      </pc:sldChg>
      <pc:sldChg chg="del">
        <pc:chgData name="Gude, JCJ (Jink)" userId="4ef21b44-81b7-4ebc-bb7e-31efdeb29dd8" providerId="ADAL" clId="{4140753D-E4CF-42B4-8E2A-AE2E79E800E0}" dt="2022-04-25T09:36:13.382" v="359" actId="47"/>
        <pc:sldMkLst>
          <pc:docMk/>
          <pc:sldMk cId="2551139979" sldId="428"/>
        </pc:sldMkLst>
      </pc:sldChg>
      <pc:sldChg chg="del">
        <pc:chgData name="Gude, JCJ (Jink)" userId="4ef21b44-81b7-4ebc-bb7e-31efdeb29dd8" providerId="ADAL" clId="{4140753D-E4CF-42B4-8E2A-AE2E79E800E0}" dt="2022-04-25T09:35:00.156" v="355" actId="2696"/>
        <pc:sldMkLst>
          <pc:docMk/>
          <pc:sldMk cId="1566390077" sldId="436"/>
        </pc:sldMkLst>
      </pc:sldChg>
      <pc:sldChg chg="add">
        <pc:chgData name="Gude, JCJ (Jink)" userId="4ef21b44-81b7-4ebc-bb7e-31efdeb29dd8" providerId="ADAL" clId="{4140753D-E4CF-42B4-8E2A-AE2E79E800E0}" dt="2022-04-25T09:35:07.600" v="356"/>
        <pc:sldMkLst>
          <pc:docMk/>
          <pc:sldMk cId="4288026128" sldId="436"/>
        </pc:sldMkLst>
      </pc:sldChg>
      <pc:sldChg chg="del">
        <pc:chgData name="Gude, JCJ (Jink)" userId="4ef21b44-81b7-4ebc-bb7e-31efdeb29dd8" providerId="ADAL" clId="{4140753D-E4CF-42B4-8E2A-AE2E79E800E0}" dt="2022-04-25T09:35:00.156" v="355" actId="2696"/>
        <pc:sldMkLst>
          <pc:docMk/>
          <pc:sldMk cId="1005779893" sldId="437"/>
        </pc:sldMkLst>
      </pc:sldChg>
      <pc:sldChg chg="add">
        <pc:chgData name="Gude, JCJ (Jink)" userId="4ef21b44-81b7-4ebc-bb7e-31efdeb29dd8" providerId="ADAL" clId="{4140753D-E4CF-42B4-8E2A-AE2E79E800E0}" dt="2022-04-25T09:35:07.600" v="356"/>
        <pc:sldMkLst>
          <pc:docMk/>
          <pc:sldMk cId="1798492955" sldId="437"/>
        </pc:sldMkLst>
      </pc:sldChg>
      <pc:sldChg chg="del">
        <pc:chgData name="Gude, JCJ (Jink)" userId="4ef21b44-81b7-4ebc-bb7e-31efdeb29dd8" providerId="ADAL" clId="{4140753D-E4CF-42B4-8E2A-AE2E79E800E0}" dt="2022-04-25T09:35:00.156" v="355" actId="2696"/>
        <pc:sldMkLst>
          <pc:docMk/>
          <pc:sldMk cId="2710286058" sldId="438"/>
        </pc:sldMkLst>
      </pc:sldChg>
      <pc:sldChg chg="add">
        <pc:chgData name="Gude, JCJ (Jink)" userId="4ef21b44-81b7-4ebc-bb7e-31efdeb29dd8" providerId="ADAL" clId="{4140753D-E4CF-42B4-8E2A-AE2E79E800E0}" dt="2022-04-25T09:35:07.600" v="356"/>
        <pc:sldMkLst>
          <pc:docMk/>
          <pc:sldMk cId="3300297934" sldId="438"/>
        </pc:sldMkLst>
      </pc:sldChg>
      <pc:sldChg chg="modSp mod">
        <pc:chgData name="Gude, JCJ (Jink)" userId="4ef21b44-81b7-4ebc-bb7e-31efdeb29dd8" providerId="ADAL" clId="{4140753D-E4CF-42B4-8E2A-AE2E79E800E0}" dt="2022-04-25T09:29:55.410" v="36" actId="6549"/>
        <pc:sldMkLst>
          <pc:docMk/>
          <pc:sldMk cId="0" sldId="439"/>
        </pc:sldMkLst>
        <pc:spChg chg="mod">
          <ac:chgData name="Gude, JCJ (Jink)" userId="4ef21b44-81b7-4ebc-bb7e-31efdeb29dd8" providerId="ADAL" clId="{4140753D-E4CF-42B4-8E2A-AE2E79E800E0}" dt="2022-04-25T09:29:51.544" v="35" actId="6549"/>
          <ac:spMkLst>
            <pc:docMk/>
            <pc:sldMk cId="0" sldId="439"/>
            <ac:spMk id="22530" creationId="{00000000-0000-0000-0000-000000000000}"/>
          </ac:spMkLst>
        </pc:spChg>
        <pc:spChg chg="mod">
          <ac:chgData name="Gude, JCJ (Jink)" userId="4ef21b44-81b7-4ebc-bb7e-31efdeb29dd8" providerId="ADAL" clId="{4140753D-E4CF-42B4-8E2A-AE2E79E800E0}" dt="2022-04-25T09:29:55.410" v="36" actId="6549"/>
          <ac:spMkLst>
            <pc:docMk/>
            <pc:sldMk cId="0" sldId="439"/>
            <ac:spMk id="22531" creationId="{00000000-0000-0000-0000-000000000000}"/>
          </ac:spMkLst>
        </pc:spChg>
      </pc:sldChg>
      <pc:sldChg chg="modSp mod">
        <pc:chgData name="Gude, JCJ (Jink)" userId="4ef21b44-81b7-4ebc-bb7e-31efdeb29dd8" providerId="ADAL" clId="{4140753D-E4CF-42B4-8E2A-AE2E79E800E0}" dt="2022-04-25T11:53:51.147" v="1507" actId="20577"/>
        <pc:sldMkLst>
          <pc:docMk/>
          <pc:sldMk cId="4074160515" sldId="442"/>
        </pc:sldMkLst>
        <pc:spChg chg="mod">
          <ac:chgData name="Gude, JCJ (Jink)" userId="4ef21b44-81b7-4ebc-bb7e-31efdeb29dd8" providerId="ADAL" clId="{4140753D-E4CF-42B4-8E2A-AE2E79E800E0}" dt="2022-04-25T11:53:51.147" v="1507" actId="20577"/>
          <ac:spMkLst>
            <pc:docMk/>
            <pc:sldMk cId="4074160515" sldId="442"/>
            <ac:spMk id="2" creationId="{7E988D74-BB15-40F6-BCFD-53899013D47C}"/>
          </ac:spMkLst>
        </pc:spChg>
      </pc:sldChg>
      <pc:sldChg chg="addSp delSp modSp add mod delAnim modAnim">
        <pc:chgData name="Gude, JCJ (Jink)" userId="4ef21b44-81b7-4ebc-bb7e-31efdeb29dd8" providerId="ADAL" clId="{4140753D-E4CF-42B4-8E2A-AE2E79E800E0}" dt="2022-04-25T11:11:41.505" v="1377" actId="1076"/>
        <pc:sldMkLst>
          <pc:docMk/>
          <pc:sldMk cId="2375356376" sldId="443"/>
        </pc:sldMkLst>
        <pc:picChg chg="del mod">
          <ac:chgData name="Gude, JCJ (Jink)" userId="4ef21b44-81b7-4ebc-bb7e-31efdeb29dd8" providerId="ADAL" clId="{4140753D-E4CF-42B4-8E2A-AE2E79E800E0}" dt="2022-04-25T11:08:04.475" v="1366" actId="478"/>
          <ac:picMkLst>
            <pc:docMk/>
            <pc:sldMk cId="2375356376" sldId="443"/>
            <ac:picMk id="4" creationId="{7509F964-8EDE-401F-A1C0-83E9EEAF14CE}"/>
          </ac:picMkLst>
        </pc:picChg>
        <pc:picChg chg="add del mod">
          <ac:chgData name="Gude, JCJ (Jink)" userId="4ef21b44-81b7-4ebc-bb7e-31efdeb29dd8" providerId="ADAL" clId="{4140753D-E4CF-42B4-8E2A-AE2E79E800E0}" dt="2022-04-25T11:11:25.056" v="1373" actId="478"/>
          <ac:picMkLst>
            <pc:docMk/>
            <pc:sldMk cId="2375356376" sldId="443"/>
            <ac:picMk id="5" creationId="{3B358EA7-0793-4430-8316-3F391EA70FF2}"/>
          </ac:picMkLst>
        </pc:picChg>
        <pc:picChg chg="add mod">
          <ac:chgData name="Gude, JCJ (Jink)" userId="4ef21b44-81b7-4ebc-bb7e-31efdeb29dd8" providerId="ADAL" clId="{4140753D-E4CF-42B4-8E2A-AE2E79E800E0}" dt="2022-04-25T11:11:41.505" v="1377" actId="1076"/>
          <ac:picMkLst>
            <pc:docMk/>
            <pc:sldMk cId="2375356376" sldId="443"/>
            <ac:picMk id="6" creationId="{A979FBF6-1245-4F94-93F4-159E742435E3}"/>
          </ac:picMkLst>
        </pc:picChg>
      </pc:sldChg>
      <pc:sldChg chg="add">
        <pc:chgData name="Gude, JCJ (Jink)" userId="4ef21b44-81b7-4ebc-bb7e-31efdeb29dd8" providerId="ADAL" clId="{4140753D-E4CF-42B4-8E2A-AE2E79E800E0}" dt="2022-04-25T09:29:47.531" v="34"/>
        <pc:sldMkLst>
          <pc:docMk/>
          <pc:sldMk cId="2984816547" sldId="444"/>
        </pc:sldMkLst>
      </pc:sldChg>
      <pc:sldChg chg="del">
        <pc:chgData name="Gude, JCJ (Jink)" userId="4ef21b44-81b7-4ebc-bb7e-31efdeb29dd8" providerId="ADAL" clId="{4140753D-E4CF-42B4-8E2A-AE2E79E800E0}" dt="2022-04-25T09:52:46.081" v="664" actId="47"/>
        <pc:sldMkLst>
          <pc:docMk/>
          <pc:sldMk cId="1400442008" sldId="445"/>
        </pc:sldMkLst>
      </pc:sldChg>
      <pc:sldChg chg="addSp delSp modSp add mod delAnim modAnim">
        <pc:chgData name="Gude, JCJ (Jink)" userId="4ef21b44-81b7-4ebc-bb7e-31efdeb29dd8" providerId="ADAL" clId="{4140753D-E4CF-42B4-8E2A-AE2E79E800E0}" dt="2022-04-25T11:07:43.854" v="1363" actId="21"/>
        <pc:sldMkLst>
          <pc:docMk/>
          <pc:sldMk cId="0" sldId="447"/>
        </pc:sldMkLst>
        <pc:spChg chg="mod">
          <ac:chgData name="Gude, JCJ (Jink)" userId="4ef21b44-81b7-4ebc-bb7e-31efdeb29dd8" providerId="ADAL" clId="{4140753D-E4CF-42B4-8E2A-AE2E79E800E0}" dt="2022-04-25T10:12:36.892" v="796" actId="20577"/>
          <ac:spMkLst>
            <pc:docMk/>
            <pc:sldMk cId="0" sldId="447"/>
            <ac:spMk id="39938" creationId="{00000000-0000-0000-0000-000000000000}"/>
          </ac:spMkLst>
        </pc:spChg>
        <pc:spChg chg="mod">
          <ac:chgData name="Gude, JCJ (Jink)" userId="4ef21b44-81b7-4ebc-bb7e-31efdeb29dd8" providerId="ADAL" clId="{4140753D-E4CF-42B4-8E2A-AE2E79E800E0}" dt="2022-04-25T10:13:06.303" v="820" actId="6549"/>
          <ac:spMkLst>
            <pc:docMk/>
            <pc:sldMk cId="0" sldId="447"/>
            <ac:spMk id="39939" creationId="{00000000-0000-0000-0000-000000000000}"/>
          </ac:spMkLst>
        </pc:spChg>
        <pc:picChg chg="add mod">
          <ac:chgData name="Gude, JCJ (Jink)" userId="4ef21b44-81b7-4ebc-bb7e-31efdeb29dd8" providerId="ADAL" clId="{4140753D-E4CF-42B4-8E2A-AE2E79E800E0}" dt="2022-04-25T09:46:37.843" v="564" actId="1076"/>
          <ac:picMkLst>
            <pc:docMk/>
            <pc:sldMk cId="0" sldId="447"/>
            <ac:picMk id="4" creationId="{7A24B76D-70CD-4F78-A64C-77C4121612FF}"/>
          </ac:picMkLst>
        </pc:picChg>
        <pc:picChg chg="add del mod">
          <ac:chgData name="Gude, JCJ (Jink)" userId="4ef21b44-81b7-4ebc-bb7e-31efdeb29dd8" providerId="ADAL" clId="{4140753D-E4CF-42B4-8E2A-AE2E79E800E0}" dt="2022-04-25T11:07:43.854" v="1363" actId="21"/>
          <ac:picMkLst>
            <pc:docMk/>
            <pc:sldMk cId="0" sldId="447"/>
            <ac:picMk id="5" creationId="{5BADA93E-CFD8-4A20-BD20-E615AA03E9B5}"/>
          </ac:picMkLst>
        </pc:picChg>
        <pc:cxnChg chg="add del mod">
          <ac:chgData name="Gude, JCJ (Jink)" userId="4ef21b44-81b7-4ebc-bb7e-31efdeb29dd8" providerId="ADAL" clId="{4140753D-E4CF-42B4-8E2A-AE2E79E800E0}" dt="2022-04-25T09:51:33.028" v="661" actId="11529"/>
          <ac:cxnSpMkLst>
            <pc:docMk/>
            <pc:sldMk cId="0" sldId="447"/>
            <ac:cxnSpMk id="3" creationId="{AF43DC50-8FE4-45E7-BC9C-8DE0B8CD1C68}"/>
          </ac:cxnSpMkLst>
        </pc:cxnChg>
      </pc:sldChg>
      <pc:sldChg chg="addSp delSp modSp new mod modClrScheme chgLayout">
        <pc:chgData name="Gude, JCJ (Jink)" userId="4ef21b44-81b7-4ebc-bb7e-31efdeb29dd8" providerId="ADAL" clId="{4140753D-E4CF-42B4-8E2A-AE2E79E800E0}" dt="2022-04-25T11:54:28.603" v="1539" actId="20577"/>
        <pc:sldMkLst>
          <pc:docMk/>
          <pc:sldMk cId="2350631628" sldId="448"/>
        </pc:sldMkLst>
        <pc:spChg chg="mod ord">
          <ac:chgData name="Gude, JCJ (Jink)" userId="4ef21b44-81b7-4ebc-bb7e-31efdeb29dd8" providerId="ADAL" clId="{4140753D-E4CF-42B4-8E2A-AE2E79E800E0}" dt="2022-04-25T09:32:58.690" v="233" actId="26606"/>
          <ac:spMkLst>
            <pc:docMk/>
            <pc:sldMk cId="2350631628" sldId="448"/>
            <ac:spMk id="2" creationId="{329970F3-7048-49E8-A3A9-C5334C1FAD06}"/>
          </ac:spMkLst>
        </pc:spChg>
        <pc:spChg chg="add del mod ord">
          <ac:chgData name="Gude, JCJ (Jink)" userId="4ef21b44-81b7-4ebc-bb7e-31efdeb29dd8" providerId="ADAL" clId="{4140753D-E4CF-42B4-8E2A-AE2E79E800E0}" dt="2022-04-25T11:54:28.603" v="1539" actId="20577"/>
          <ac:spMkLst>
            <pc:docMk/>
            <pc:sldMk cId="2350631628" sldId="448"/>
            <ac:spMk id="3" creationId="{FD69F549-1914-46C9-99F8-13704993C31A}"/>
          </ac:spMkLst>
        </pc:spChg>
        <pc:graphicFrameChg chg="add del mod">
          <ac:chgData name="Gude, JCJ (Jink)" userId="4ef21b44-81b7-4ebc-bb7e-31efdeb29dd8" providerId="ADAL" clId="{4140753D-E4CF-42B4-8E2A-AE2E79E800E0}" dt="2022-04-25T09:32:58.690" v="233" actId="26606"/>
          <ac:graphicFrameMkLst>
            <pc:docMk/>
            <pc:sldMk cId="2350631628" sldId="448"/>
            <ac:graphicFrameMk id="5" creationId="{9F80C30C-0D68-13DB-BF96-B767CCD76737}"/>
          </ac:graphicFrameMkLst>
        </pc:graphicFrameChg>
      </pc:sldChg>
      <pc:sldChg chg="modSp new del mod">
        <pc:chgData name="Gude, JCJ (Jink)" userId="4ef21b44-81b7-4ebc-bb7e-31efdeb29dd8" providerId="ADAL" clId="{4140753D-E4CF-42B4-8E2A-AE2E79E800E0}" dt="2022-04-25T09:58:16.784" v="681" actId="47"/>
        <pc:sldMkLst>
          <pc:docMk/>
          <pc:sldMk cId="118147258" sldId="449"/>
        </pc:sldMkLst>
        <pc:spChg chg="mod">
          <ac:chgData name="Gude, JCJ (Jink)" userId="4ef21b44-81b7-4ebc-bb7e-31efdeb29dd8" providerId="ADAL" clId="{4140753D-E4CF-42B4-8E2A-AE2E79E800E0}" dt="2022-04-25T09:52:54.202" v="674" actId="20577"/>
          <ac:spMkLst>
            <pc:docMk/>
            <pc:sldMk cId="118147258" sldId="449"/>
            <ac:spMk id="2" creationId="{D7C883EE-74F1-4C27-82D7-A63FE192DB10}"/>
          </ac:spMkLst>
        </pc:spChg>
      </pc:sldChg>
      <pc:sldChg chg="new del">
        <pc:chgData name="Gude, JCJ (Jink)" userId="4ef21b44-81b7-4ebc-bb7e-31efdeb29dd8" providerId="ADAL" clId="{4140753D-E4CF-42B4-8E2A-AE2E79E800E0}" dt="2022-04-25T10:01:39.928" v="710" actId="47"/>
        <pc:sldMkLst>
          <pc:docMk/>
          <pc:sldMk cId="833095958" sldId="449"/>
        </pc:sldMkLst>
      </pc:sldChg>
      <pc:sldChg chg="add del">
        <pc:chgData name="Gude, JCJ (Jink)" userId="4ef21b44-81b7-4ebc-bb7e-31efdeb29dd8" providerId="ADAL" clId="{4140753D-E4CF-42B4-8E2A-AE2E79E800E0}" dt="2022-04-25T10:32:19.009" v="924" actId="47"/>
        <pc:sldMkLst>
          <pc:docMk/>
          <pc:sldMk cId="4164994599" sldId="450"/>
        </pc:sldMkLst>
      </pc:sldChg>
      <pc:sldChg chg="addSp delSp modSp add del mod ord">
        <pc:chgData name="Gude, JCJ (Jink)" userId="4ef21b44-81b7-4ebc-bb7e-31efdeb29dd8" providerId="ADAL" clId="{4140753D-E4CF-42B4-8E2A-AE2E79E800E0}" dt="2022-04-25T10:33:54.563" v="942" actId="47"/>
        <pc:sldMkLst>
          <pc:docMk/>
          <pc:sldMk cId="184661376" sldId="451"/>
        </pc:sldMkLst>
        <pc:spChg chg="add del mod">
          <ac:chgData name="Gude, JCJ (Jink)" userId="4ef21b44-81b7-4ebc-bb7e-31efdeb29dd8" providerId="ADAL" clId="{4140753D-E4CF-42B4-8E2A-AE2E79E800E0}" dt="2022-04-25T10:17:52.834" v="826" actId="21"/>
          <ac:spMkLst>
            <pc:docMk/>
            <pc:sldMk cId="184661376" sldId="451"/>
            <ac:spMk id="2" creationId="{88C8B5F2-6599-4573-B6EF-05E26E0AECF5}"/>
          </ac:spMkLst>
        </pc:spChg>
        <pc:spChg chg="mod">
          <ac:chgData name="Gude, JCJ (Jink)" userId="4ef21b44-81b7-4ebc-bb7e-31efdeb29dd8" providerId="ADAL" clId="{4140753D-E4CF-42B4-8E2A-AE2E79E800E0}" dt="2022-04-25T10:08:35.073" v="768" actId="20577"/>
          <ac:spMkLst>
            <pc:docMk/>
            <pc:sldMk cId="184661376" sldId="451"/>
            <ac:spMk id="4" creationId="{81811C5B-E885-46AA-B116-4BC811646FB7}"/>
          </ac:spMkLst>
        </pc:spChg>
        <pc:graphicFrameChg chg="del mod">
          <ac:chgData name="Gude, JCJ (Jink)" userId="4ef21b44-81b7-4ebc-bb7e-31efdeb29dd8" providerId="ADAL" clId="{4140753D-E4CF-42B4-8E2A-AE2E79E800E0}" dt="2022-04-25T10:17:38.050" v="823" actId="21"/>
          <ac:graphicFrameMkLst>
            <pc:docMk/>
            <pc:sldMk cId="184661376" sldId="451"/>
            <ac:graphicFrameMk id="6" creationId="{791820E6-4159-426F-9F99-4AF8D6977C64}"/>
          </ac:graphicFrameMkLst>
        </pc:graphicFrameChg>
      </pc:sldChg>
      <pc:sldChg chg="add">
        <pc:chgData name="Gude, JCJ (Jink)" userId="4ef21b44-81b7-4ebc-bb7e-31efdeb29dd8" providerId="ADAL" clId="{4140753D-E4CF-42B4-8E2A-AE2E79E800E0}" dt="2022-04-25T10:02:09.197" v="712"/>
        <pc:sldMkLst>
          <pc:docMk/>
          <pc:sldMk cId="2480085286" sldId="452"/>
        </pc:sldMkLst>
      </pc:sldChg>
      <pc:sldChg chg="add del">
        <pc:chgData name="Gude, JCJ (Jink)" userId="4ef21b44-81b7-4ebc-bb7e-31efdeb29dd8" providerId="ADAL" clId="{4140753D-E4CF-42B4-8E2A-AE2E79E800E0}" dt="2022-04-25T10:02:03.061" v="711" actId="2696"/>
        <pc:sldMkLst>
          <pc:docMk/>
          <pc:sldMk cId="2761672050" sldId="452"/>
        </pc:sldMkLst>
      </pc:sldChg>
      <pc:sldChg chg="modSp new mod">
        <pc:chgData name="Gude, JCJ (Jink)" userId="4ef21b44-81b7-4ebc-bb7e-31efdeb29dd8" providerId="ADAL" clId="{4140753D-E4CF-42B4-8E2A-AE2E79E800E0}" dt="2022-06-10T10:38:43.478" v="3929" actId="20577"/>
        <pc:sldMkLst>
          <pc:docMk/>
          <pc:sldMk cId="1736693436" sldId="453"/>
        </pc:sldMkLst>
        <pc:spChg chg="mod">
          <ac:chgData name="Gude, JCJ (Jink)" userId="4ef21b44-81b7-4ebc-bb7e-31efdeb29dd8" providerId="ADAL" clId="{4140753D-E4CF-42B4-8E2A-AE2E79E800E0}" dt="2022-05-30T09:39:56.287" v="1777" actId="20577"/>
          <ac:spMkLst>
            <pc:docMk/>
            <pc:sldMk cId="1736693436" sldId="453"/>
            <ac:spMk id="2" creationId="{76962FB4-150C-4A40-90F3-2BA0513000DE}"/>
          </ac:spMkLst>
        </pc:spChg>
        <pc:spChg chg="mod">
          <ac:chgData name="Gude, JCJ (Jink)" userId="4ef21b44-81b7-4ebc-bb7e-31efdeb29dd8" providerId="ADAL" clId="{4140753D-E4CF-42B4-8E2A-AE2E79E800E0}" dt="2022-06-10T10:38:43.478" v="3929" actId="20577"/>
          <ac:spMkLst>
            <pc:docMk/>
            <pc:sldMk cId="1736693436" sldId="453"/>
            <ac:spMk id="3" creationId="{2DBD8600-97C9-4755-85A1-BCACFD6FF1DE}"/>
          </ac:spMkLst>
        </pc:spChg>
      </pc:sldChg>
      <pc:sldChg chg="modSp new mod ord modShow">
        <pc:chgData name="Gude, JCJ (Jink)" userId="4ef21b44-81b7-4ebc-bb7e-31efdeb29dd8" providerId="ADAL" clId="{4140753D-E4CF-42B4-8E2A-AE2E79E800E0}" dt="2022-06-10T10:19:59.151" v="3888" actId="729"/>
        <pc:sldMkLst>
          <pc:docMk/>
          <pc:sldMk cId="2335184434" sldId="454"/>
        </pc:sldMkLst>
        <pc:spChg chg="mod">
          <ac:chgData name="Gude, JCJ (Jink)" userId="4ef21b44-81b7-4ebc-bb7e-31efdeb29dd8" providerId="ADAL" clId="{4140753D-E4CF-42B4-8E2A-AE2E79E800E0}" dt="2022-05-30T09:42:26.086" v="1931" actId="20577"/>
          <ac:spMkLst>
            <pc:docMk/>
            <pc:sldMk cId="2335184434" sldId="454"/>
            <ac:spMk id="2" creationId="{94078BFD-A74B-4CE7-A281-64133A71882F}"/>
          </ac:spMkLst>
        </pc:spChg>
        <pc:spChg chg="mod">
          <ac:chgData name="Gude, JCJ (Jink)" userId="4ef21b44-81b7-4ebc-bb7e-31efdeb29dd8" providerId="ADAL" clId="{4140753D-E4CF-42B4-8E2A-AE2E79E800E0}" dt="2022-05-30T09:47:37.834" v="2130" actId="20577"/>
          <ac:spMkLst>
            <pc:docMk/>
            <pc:sldMk cId="2335184434" sldId="454"/>
            <ac:spMk id="3" creationId="{9EE37EEA-8CA7-46E6-BC7F-AD6728BB7583}"/>
          </ac:spMkLst>
        </pc:spChg>
      </pc:sldChg>
      <pc:sldChg chg="modSp new mod modShow">
        <pc:chgData name="Gude, JCJ (Jink)" userId="4ef21b44-81b7-4ebc-bb7e-31efdeb29dd8" providerId="ADAL" clId="{4140753D-E4CF-42B4-8E2A-AE2E79E800E0}" dt="2022-06-10T10:25:19.404" v="3893" actId="729"/>
        <pc:sldMkLst>
          <pc:docMk/>
          <pc:sldMk cId="1186457540" sldId="455"/>
        </pc:sldMkLst>
        <pc:spChg chg="mod">
          <ac:chgData name="Gude, JCJ (Jink)" userId="4ef21b44-81b7-4ebc-bb7e-31efdeb29dd8" providerId="ADAL" clId="{4140753D-E4CF-42B4-8E2A-AE2E79E800E0}" dt="2022-06-07T07:55:34.473" v="2171" actId="5793"/>
          <ac:spMkLst>
            <pc:docMk/>
            <pc:sldMk cId="1186457540" sldId="455"/>
            <ac:spMk id="2" creationId="{8CFA8AD8-C17F-47E3-99B9-ABE2BA716005}"/>
          </ac:spMkLst>
        </pc:spChg>
        <pc:spChg chg="mod">
          <ac:chgData name="Gude, JCJ (Jink)" userId="4ef21b44-81b7-4ebc-bb7e-31efdeb29dd8" providerId="ADAL" clId="{4140753D-E4CF-42B4-8E2A-AE2E79E800E0}" dt="2022-06-10T10:25:08.518" v="3892" actId="20577"/>
          <ac:spMkLst>
            <pc:docMk/>
            <pc:sldMk cId="1186457540" sldId="455"/>
            <ac:spMk id="3" creationId="{8FA26FA0-5C6A-477D-AAB3-1D257C98F96F}"/>
          </ac:spMkLst>
        </pc:spChg>
      </pc:sldChg>
      <pc:sldChg chg="modSp new del mod">
        <pc:chgData name="Gude, JCJ (Jink)" userId="4ef21b44-81b7-4ebc-bb7e-31efdeb29dd8" providerId="ADAL" clId="{4140753D-E4CF-42B4-8E2A-AE2E79E800E0}" dt="2022-06-10T10:24:58.394" v="3890" actId="47"/>
        <pc:sldMkLst>
          <pc:docMk/>
          <pc:sldMk cId="4265910885" sldId="456"/>
        </pc:sldMkLst>
        <pc:spChg chg="mod">
          <ac:chgData name="Gude, JCJ (Jink)" userId="4ef21b44-81b7-4ebc-bb7e-31efdeb29dd8" providerId="ADAL" clId="{4140753D-E4CF-42B4-8E2A-AE2E79E800E0}" dt="2022-06-08T10:59:13.157" v="2615" actId="20577"/>
          <ac:spMkLst>
            <pc:docMk/>
            <pc:sldMk cId="4265910885" sldId="456"/>
            <ac:spMk id="2" creationId="{829C9687-9D53-40CF-B6F4-33035D85A282}"/>
          </ac:spMkLst>
        </pc:spChg>
        <pc:spChg chg="mod">
          <ac:chgData name="Gude, JCJ (Jink)" userId="4ef21b44-81b7-4ebc-bb7e-31efdeb29dd8" providerId="ADAL" clId="{4140753D-E4CF-42B4-8E2A-AE2E79E800E0}" dt="2022-06-08T10:59:26.549" v="2640" actId="20577"/>
          <ac:spMkLst>
            <pc:docMk/>
            <pc:sldMk cId="4265910885" sldId="456"/>
            <ac:spMk id="3" creationId="{8715A690-83BA-4D79-B5A1-2A05E89752B8}"/>
          </ac:spMkLst>
        </pc:spChg>
      </pc:sldChg>
      <pc:sldChg chg="addSp delSp modSp new mod">
        <pc:chgData name="Gude, JCJ (Jink)" userId="4ef21b44-81b7-4ebc-bb7e-31efdeb29dd8" providerId="ADAL" clId="{4140753D-E4CF-42B4-8E2A-AE2E79E800E0}" dt="2022-06-08T10:57:36.549" v="2569" actId="20577"/>
        <pc:sldMkLst>
          <pc:docMk/>
          <pc:sldMk cId="2985030416" sldId="457"/>
        </pc:sldMkLst>
        <pc:spChg chg="mod">
          <ac:chgData name="Gude, JCJ (Jink)" userId="4ef21b44-81b7-4ebc-bb7e-31efdeb29dd8" providerId="ADAL" clId="{4140753D-E4CF-42B4-8E2A-AE2E79E800E0}" dt="2022-06-08T10:57:36.549" v="2569" actId="20577"/>
          <ac:spMkLst>
            <pc:docMk/>
            <pc:sldMk cId="2985030416" sldId="457"/>
            <ac:spMk id="2" creationId="{8C14A3D4-AA20-497D-8B32-26E9142A038D}"/>
          </ac:spMkLst>
        </pc:spChg>
        <pc:spChg chg="del">
          <ac:chgData name="Gude, JCJ (Jink)" userId="4ef21b44-81b7-4ebc-bb7e-31efdeb29dd8" providerId="ADAL" clId="{4140753D-E4CF-42B4-8E2A-AE2E79E800E0}" dt="2022-06-07T08:42:05.105" v="2388" actId="1032"/>
          <ac:spMkLst>
            <pc:docMk/>
            <pc:sldMk cId="2985030416" sldId="457"/>
            <ac:spMk id="3" creationId="{8599BC51-D3AD-4FB5-8A6F-63BC1D904E3A}"/>
          </ac:spMkLst>
        </pc:spChg>
        <pc:graphicFrameChg chg="add mod modGraphic">
          <ac:chgData name="Gude, JCJ (Jink)" userId="4ef21b44-81b7-4ebc-bb7e-31efdeb29dd8" providerId="ADAL" clId="{4140753D-E4CF-42B4-8E2A-AE2E79E800E0}" dt="2022-06-07T08:47:02.337" v="2565" actId="20577"/>
          <ac:graphicFrameMkLst>
            <pc:docMk/>
            <pc:sldMk cId="2985030416" sldId="457"/>
            <ac:graphicFrameMk id="4" creationId="{1B8EDF48-07C6-4638-A1F5-7D58C5A5D3A2}"/>
          </ac:graphicFrameMkLst>
        </pc:graphicFrameChg>
      </pc:sldChg>
      <pc:sldChg chg="modSp new del mod">
        <pc:chgData name="Gude, JCJ (Jink)" userId="4ef21b44-81b7-4ebc-bb7e-31efdeb29dd8" providerId="ADAL" clId="{4140753D-E4CF-42B4-8E2A-AE2E79E800E0}" dt="2022-06-10T10:02:48.163" v="3204" actId="47"/>
        <pc:sldMkLst>
          <pc:docMk/>
          <pc:sldMk cId="2623172647" sldId="458"/>
        </pc:sldMkLst>
        <pc:spChg chg="mod">
          <ac:chgData name="Gude, JCJ (Jink)" userId="4ef21b44-81b7-4ebc-bb7e-31efdeb29dd8" providerId="ADAL" clId="{4140753D-E4CF-42B4-8E2A-AE2E79E800E0}" dt="2022-06-08T11:10:10.628" v="2937" actId="20577"/>
          <ac:spMkLst>
            <pc:docMk/>
            <pc:sldMk cId="2623172647" sldId="458"/>
            <ac:spMk id="2" creationId="{48928056-C9C9-4066-96AB-6743B356A655}"/>
          </ac:spMkLst>
        </pc:spChg>
        <pc:spChg chg="mod">
          <ac:chgData name="Gude, JCJ (Jink)" userId="4ef21b44-81b7-4ebc-bb7e-31efdeb29dd8" providerId="ADAL" clId="{4140753D-E4CF-42B4-8E2A-AE2E79E800E0}" dt="2022-06-10T10:02:46.093" v="3203" actId="6549"/>
          <ac:spMkLst>
            <pc:docMk/>
            <pc:sldMk cId="2623172647" sldId="458"/>
            <ac:spMk id="3" creationId="{1BA4AE00-411C-4295-B3A2-4BBCD452FF8B}"/>
          </ac:spMkLst>
        </pc:spChg>
      </pc:sldChg>
      <pc:sldChg chg="modSp new mod">
        <pc:chgData name="Gude, JCJ (Jink)" userId="4ef21b44-81b7-4ebc-bb7e-31efdeb29dd8" providerId="ADAL" clId="{4140753D-E4CF-42B4-8E2A-AE2E79E800E0}" dt="2022-06-08T11:09:07.204" v="2926" actId="20577"/>
        <pc:sldMkLst>
          <pc:docMk/>
          <pc:sldMk cId="3213398501" sldId="459"/>
        </pc:sldMkLst>
        <pc:spChg chg="mod">
          <ac:chgData name="Gude, JCJ (Jink)" userId="4ef21b44-81b7-4ebc-bb7e-31efdeb29dd8" providerId="ADAL" clId="{4140753D-E4CF-42B4-8E2A-AE2E79E800E0}" dt="2022-06-08T11:09:07.204" v="2926" actId="20577"/>
          <ac:spMkLst>
            <pc:docMk/>
            <pc:sldMk cId="3213398501" sldId="459"/>
            <ac:spMk id="2" creationId="{7CE8F844-0E61-4DBD-887E-2346D3BC5626}"/>
          </ac:spMkLst>
        </pc:spChg>
        <pc:spChg chg="mod">
          <ac:chgData name="Gude, JCJ (Jink)" userId="4ef21b44-81b7-4ebc-bb7e-31efdeb29dd8" providerId="ADAL" clId="{4140753D-E4CF-42B4-8E2A-AE2E79E800E0}" dt="2022-06-08T11:09:01.991" v="2910" actId="20577"/>
          <ac:spMkLst>
            <pc:docMk/>
            <pc:sldMk cId="3213398501" sldId="459"/>
            <ac:spMk id="3" creationId="{6727454B-EEB0-458A-AF52-8E9D7825B992}"/>
          </ac:spMkLst>
        </pc:spChg>
      </pc:sldChg>
      <pc:sldChg chg="new del">
        <pc:chgData name="Gude, JCJ (Jink)" userId="4ef21b44-81b7-4ebc-bb7e-31efdeb29dd8" providerId="ADAL" clId="{4140753D-E4CF-42B4-8E2A-AE2E79E800E0}" dt="2022-06-10T10:05:54.468" v="3207" actId="47"/>
        <pc:sldMkLst>
          <pc:docMk/>
          <pc:sldMk cId="1320217730" sldId="460"/>
        </pc:sldMkLst>
      </pc:sldChg>
      <pc:sldChg chg="new del">
        <pc:chgData name="Gude, JCJ (Jink)" userId="4ef21b44-81b7-4ebc-bb7e-31efdeb29dd8" providerId="ADAL" clId="{4140753D-E4CF-42B4-8E2A-AE2E79E800E0}" dt="2022-06-28T08:35:31.854" v="3930" actId="47"/>
        <pc:sldMkLst>
          <pc:docMk/>
          <pc:sldMk cId="517991481" sldId="461"/>
        </pc:sldMkLst>
      </pc:sldChg>
      <pc:sldChg chg="modSp new mod">
        <pc:chgData name="Gude, JCJ (Jink)" userId="4ef21b44-81b7-4ebc-bb7e-31efdeb29dd8" providerId="ADAL" clId="{4140753D-E4CF-42B4-8E2A-AE2E79E800E0}" dt="2022-06-10T10:18:40.290" v="3887" actId="313"/>
        <pc:sldMkLst>
          <pc:docMk/>
          <pc:sldMk cId="1228459226" sldId="462"/>
        </pc:sldMkLst>
        <pc:spChg chg="mod">
          <ac:chgData name="Gude, JCJ (Jink)" userId="4ef21b44-81b7-4ebc-bb7e-31efdeb29dd8" providerId="ADAL" clId="{4140753D-E4CF-42B4-8E2A-AE2E79E800E0}" dt="2022-06-10T10:11:22.758" v="3495" actId="20577"/>
          <ac:spMkLst>
            <pc:docMk/>
            <pc:sldMk cId="1228459226" sldId="462"/>
            <ac:spMk id="2" creationId="{4DD83840-D068-4E57-A631-84661B20737F}"/>
          </ac:spMkLst>
        </pc:spChg>
        <pc:spChg chg="mod">
          <ac:chgData name="Gude, JCJ (Jink)" userId="4ef21b44-81b7-4ebc-bb7e-31efdeb29dd8" providerId="ADAL" clId="{4140753D-E4CF-42B4-8E2A-AE2E79E800E0}" dt="2022-06-10T10:18:40.290" v="3887" actId="313"/>
          <ac:spMkLst>
            <pc:docMk/>
            <pc:sldMk cId="1228459226" sldId="462"/>
            <ac:spMk id="3" creationId="{D1B75672-6C4F-4E6F-81B6-0EAABA74D0D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rapportage%20werkmap/Rapportage%20fase%201/tabellen-excel/Waterkwaliteit%20fas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[Waterkwaliteit fase 1.xlsx]LCOCD grafiek!Draaitabel1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81522412134697"/>
          <c:y val="2.5713134552581337E-2"/>
          <c:w val="0.87207022369867049"/>
          <c:h val="0.58475894442521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'LCOCD grafiek'!$B$2:$B$3</c:f>
              <c:strCache>
                <c:ptCount val="1"/>
                <c:pt idx="0">
                  <c:v>PAN-PI-NOVAVO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grafiek'!$B$4:$B$14</c:f>
              <c:numCache>
                <c:formatCode>General</c:formatCode>
                <c:ptCount val="9"/>
                <c:pt idx="0">
                  <c:v>5716.5</c:v>
                </c:pt>
                <c:pt idx="1">
                  <c:v>39.25</c:v>
                </c:pt>
                <c:pt idx="2">
                  <c:v>5677</c:v>
                </c:pt>
                <c:pt idx="3">
                  <c:v>31</c:v>
                </c:pt>
                <c:pt idx="4">
                  <c:v>5646</c:v>
                </c:pt>
                <c:pt idx="5">
                  <c:v>3019</c:v>
                </c:pt>
                <c:pt idx="6">
                  <c:v>956</c:v>
                </c:pt>
                <c:pt idx="7">
                  <c:v>1061.5</c:v>
                </c:pt>
                <c:pt idx="8">
                  <c:v>609.5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58-4A47-851B-54967A31E3DB}"/>
            </c:ext>
          </c:extLst>
        </c:ser>
        <c:ser>
          <c:idx val="1"/>
          <c:order val="1"/>
          <c:tx>
            <c:strRef>
              <c:f>'LCOCD grafiek'!$C$2:$C$3</c:f>
              <c:strCache>
                <c:ptCount val="1"/>
                <c:pt idx="0">
                  <c:v>PAN-PI-NOVAAF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grafiek'!$C$4:$C$14</c:f>
              <c:numCache>
                <c:formatCode>General</c:formatCode>
                <c:ptCount val="9"/>
                <c:pt idx="0">
                  <c:v>2646.25</c:v>
                </c:pt>
                <c:pt idx="1">
                  <c:v>93.25</c:v>
                </c:pt>
                <c:pt idx="2">
                  <c:v>2552.75</c:v>
                </c:pt>
                <c:pt idx="3">
                  <c:v>-54.25</c:v>
                </c:pt>
                <c:pt idx="4">
                  <c:v>2618.5</c:v>
                </c:pt>
                <c:pt idx="5">
                  <c:v>986</c:v>
                </c:pt>
                <c:pt idx="6">
                  <c:v>887.75</c:v>
                </c:pt>
                <c:pt idx="7">
                  <c:v>360</c:v>
                </c:pt>
                <c:pt idx="8">
                  <c:v>373.5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58-4A47-851B-54967A31E3DB}"/>
            </c:ext>
          </c:extLst>
        </c:ser>
        <c:ser>
          <c:idx val="2"/>
          <c:order val="2"/>
          <c:tx>
            <c:strRef>
              <c:f>'LCOCD grafiek'!$D$2:$D$3</c:f>
              <c:strCache>
                <c:ptCount val="1"/>
                <c:pt idx="0">
                  <c:v>PAN-PI-CVC-CFS-EFF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grafiek'!$D$4:$D$14</c:f>
              <c:numCache>
                <c:formatCode>General</c:formatCode>
                <c:ptCount val="9"/>
                <c:pt idx="0">
                  <c:v>2183.375</c:v>
                </c:pt>
                <c:pt idx="1">
                  <c:v>49.5</c:v>
                </c:pt>
                <c:pt idx="2">
                  <c:v>2134.125</c:v>
                </c:pt>
                <c:pt idx="3">
                  <c:v>161.25</c:v>
                </c:pt>
                <c:pt idx="4">
                  <c:v>1972.875</c:v>
                </c:pt>
                <c:pt idx="5">
                  <c:v>830.75</c:v>
                </c:pt>
                <c:pt idx="6">
                  <c:v>133.875</c:v>
                </c:pt>
                <c:pt idx="7">
                  <c:v>607.5</c:v>
                </c:pt>
                <c:pt idx="8">
                  <c:v>400.75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58-4A47-851B-54967A3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186184"/>
        <c:axId val="529184216"/>
      </c:barChart>
      <c:catAx>
        <c:axId val="529186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4216"/>
        <c:crosses val="autoZero"/>
        <c:auto val="1"/>
        <c:lblAlgn val="ctr"/>
        <c:lblOffset val="100"/>
        <c:noMultiLvlLbl val="0"/>
      </c:catAx>
      <c:valAx>
        <c:axId val="5291842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9D188-8216-4CB9-BB1D-DADC16D9EC36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A295FAA-6C42-49B2-B11E-00642CF81A41}">
      <dgm:prSet phldrT="[Tekst]"/>
      <dgm:spPr/>
      <dgm:t>
        <a:bodyPr/>
        <a:lstStyle/>
        <a:p>
          <a:r>
            <a:rPr lang="nl-NL" dirty="0"/>
            <a:t>Streefwaarden</a:t>
          </a:r>
        </a:p>
      </dgm:t>
    </dgm:pt>
    <dgm:pt modelId="{3E3F3B17-D0C1-4920-B9B5-1365554FEDA0}" type="parTrans" cxnId="{44C99D9E-A4F5-4467-B0FA-168AE42D4448}">
      <dgm:prSet/>
      <dgm:spPr/>
      <dgm:t>
        <a:bodyPr/>
        <a:lstStyle/>
        <a:p>
          <a:endParaRPr lang="nl-NL"/>
        </a:p>
      </dgm:t>
    </dgm:pt>
    <dgm:pt modelId="{5A87B244-1586-4626-86BF-9A0C54916B1D}" type="sibTrans" cxnId="{44C99D9E-A4F5-4467-B0FA-168AE42D4448}">
      <dgm:prSet/>
      <dgm:spPr/>
      <dgm:t>
        <a:bodyPr/>
        <a:lstStyle/>
        <a:p>
          <a:endParaRPr lang="nl-NL"/>
        </a:p>
      </dgm:t>
    </dgm:pt>
    <dgm:pt modelId="{C1505BB8-2CC1-487A-AC52-809E1B426FDC}">
      <dgm:prSet phldrT="[Tekst]"/>
      <dgm:spPr/>
      <dgm:t>
        <a:bodyPr/>
        <a:lstStyle/>
        <a:p>
          <a:r>
            <a:rPr lang="nl-NL" dirty="0"/>
            <a:t>Bronkwaliteit</a:t>
          </a:r>
        </a:p>
      </dgm:t>
    </dgm:pt>
    <dgm:pt modelId="{11D007B3-7EE2-4D81-915E-1D2961C7A29C}" type="parTrans" cxnId="{8EB6EBAE-1BCF-4000-B6DD-1A60B2D4096F}">
      <dgm:prSet/>
      <dgm:spPr/>
      <dgm:t>
        <a:bodyPr/>
        <a:lstStyle/>
        <a:p>
          <a:endParaRPr lang="nl-NL"/>
        </a:p>
      </dgm:t>
    </dgm:pt>
    <dgm:pt modelId="{762FDF4C-5D53-46FE-A2A8-B785DA0F0101}" type="sibTrans" cxnId="{8EB6EBAE-1BCF-4000-B6DD-1A60B2D4096F}">
      <dgm:prSet/>
      <dgm:spPr/>
      <dgm:t>
        <a:bodyPr/>
        <a:lstStyle/>
        <a:p>
          <a:endParaRPr lang="nl-NL"/>
        </a:p>
      </dgm:t>
    </dgm:pt>
    <dgm:pt modelId="{A92CA2A5-2125-4597-9AC6-8AE82BE60847}">
      <dgm:prSet phldrT="[Teks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nl-NL" dirty="0"/>
        </a:p>
      </dgm:t>
    </dgm:pt>
    <dgm:pt modelId="{0E0FC47A-13D1-49EA-8157-0F871DDAA171}" type="parTrans" cxnId="{4DCC3832-A07D-4153-A72F-4C993DEBCF45}">
      <dgm:prSet/>
      <dgm:spPr/>
      <dgm:t>
        <a:bodyPr/>
        <a:lstStyle/>
        <a:p>
          <a:endParaRPr lang="nl-NL"/>
        </a:p>
      </dgm:t>
    </dgm:pt>
    <dgm:pt modelId="{3E263C02-912B-4E30-A460-BC17C0244E7B}" type="sibTrans" cxnId="{4DCC3832-A07D-4153-A72F-4C993DEBCF45}">
      <dgm:prSet/>
      <dgm:spPr/>
      <dgm:t>
        <a:bodyPr/>
        <a:lstStyle/>
        <a:p>
          <a:endParaRPr lang="nl-NL"/>
        </a:p>
      </dgm:t>
    </dgm:pt>
    <dgm:pt modelId="{CF00B93F-39A5-4B37-8C2B-227A99DE9FDA}">
      <dgm:prSet phldrT="[Tekst]"/>
      <dgm:spPr/>
      <dgm:t>
        <a:bodyPr/>
        <a:lstStyle/>
        <a:p>
          <a:r>
            <a:rPr lang="nl-NL" b="1" dirty="0"/>
            <a:t>Zuiveringsinspanning</a:t>
          </a:r>
        </a:p>
      </dgm:t>
    </dgm:pt>
    <dgm:pt modelId="{64D07532-0018-42B1-BFE0-B01BD45AAF10}" type="sibTrans" cxnId="{11D13398-1B0A-40A1-9299-E983A518ABFE}">
      <dgm:prSet/>
      <dgm:spPr/>
      <dgm:t>
        <a:bodyPr/>
        <a:lstStyle/>
        <a:p>
          <a:endParaRPr lang="nl-NL"/>
        </a:p>
      </dgm:t>
    </dgm:pt>
    <dgm:pt modelId="{1C48235A-3058-4675-AABF-AF6432D47E6E}" type="parTrans" cxnId="{11D13398-1B0A-40A1-9299-E983A518ABFE}">
      <dgm:prSet/>
      <dgm:spPr/>
      <dgm:t>
        <a:bodyPr/>
        <a:lstStyle/>
        <a:p>
          <a:endParaRPr lang="nl-NL"/>
        </a:p>
      </dgm:t>
    </dgm:pt>
    <dgm:pt modelId="{6BD69A9E-A069-4B94-B480-3B113CDEC5CC}">
      <dgm:prSet phldrT="[Tekst]"/>
      <dgm:spPr/>
      <dgm:t>
        <a:bodyPr/>
        <a:lstStyle/>
        <a:p>
          <a:r>
            <a:rPr lang="nl-NL" b="1" dirty="0"/>
            <a:t>Systeem</a:t>
          </a:r>
        </a:p>
      </dgm:t>
    </dgm:pt>
    <dgm:pt modelId="{98911935-A4FE-4D88-BEE6-15E6ADE46883}" type="parTrans" cxnId="{2F7B0601-B124-4C52-B595-8208E39DC4AF}">
      <dgm:prSet/>
      <dgm:spPr/>
      <dgm:t>
        <a:bodyPr/>
        <a:lstStyle/>
        <a:p>
          <a:endParaRPr lang="nl-NL"/>
        </a:p>
      </dgm:t>
    </dgm:pt>
    <dgm:pt modelId="{D5D92982-3A38-4F35-AF9A-308A941DF06B}" type="sibTrans" cxnId="{2F7B0601-B124-4C52-B595-8208E39DC4AF}">
      <dgm:prSet/>
      <dgm:spPr/>
      <dgm:t>
        <a:bodyPr/>
        <a:lstStyle/>
        <a:p>
          <a:endParaRPr lang="nl-NL"/>
        </a:p>
      </dgm:t>
    </dgm:pt>
    <dgm:pt modelId="{0EE064A8-9198-4260-A225-7C48428119A2}">
      <dgm:prSet phldrT="[Tekst]"/>
      <dgm:spPr/>
      <dgm:t>
        <a:bodyPr/>
        <a:lstStyle/>
        <a:p>
          <a:r>
            <a:rPr lang="nl-NL" dirty="0"/>
            <a:t>Chemicaliën</a:t>
          </a:r>
        </a:p>
      </dgm:t>
    </dgm:pt>
    <dgm:pt modelId="{AE7FCED0-DFBC-44E2-924D-67F16ED914D1}" type="parTrans" cxnId="{8ADFB7F0-E31F-43DE-8030-9B8F10E98CA8}">
      <dgm:prSet/>
      <dgm:spPr/>
      <dgm:t>
        <a:bodyPr/>
        <a:lstStyle/>
        <a:p>
          <a:endParaRPr lang="nl-NL"/>
        </a:p>
      </dgm:t>
    </dgm:pt>
    <dgm:pt modelId="{E38BDBCD-4623-4AA7-8E57-D3F6BECF6601}" type="sibTrans" cxnId="{8ADFB7F0-E31F-43DE-8030-9B8F10E98CA8}">
      <dgm:prSet/>
      <dgm:spPr/>
      <dgm:t>
        <a:bodyPr/>
        <a:lstStyle/>
        <a:p>
          <a:endParaRPr lang="nl-NL"/>
        </a:p>
      </dgm:t>
    </dgm:pt>
    <dgm:pt modelId="{6217EF8F-DC56-4C6F-AB1E-3DBC854C26ED}">
      <dgm:prSet phldrT="[Tekst]"/>
      <dgm:spPr/>
      <dgm:t>
        <a:bodyPr/>
        <a:lstStyle/>
        <a:p>
          <a:r>
            <a:rPr lang="nl-NL" dirty="0"/>
            <a:t>Energie</a:t>
          </a:r>
        </a:p>
      </dgm:t>
    </dgm:pt>
    <dgm:pt modelId="{53D7003E-B4DA-45EB-8DFF-B64F389E59D1}" type="parTrans" cxnId="{EFA4E7DD-0D7A-4D1B-B6EA-16C795553515}">
      <dgm:prSet/>
      <dgm:spPr/>
      <dgm:t>
        <a:bodyPr/>
        <a:lstStyle/>
        <a:p>
          <a:endParaRPr lang="nl-NL"/>
        </a:p>
      </dgm:t>
    </dgm:pt>
    <dgm:pt modelId="{73112BEF-E4EB-424E-9FD6-35DF7FA4B007}" type="sibTrans" cxnId="{EFA4E7DD-0D7A-4D1B-B6EA-16C795553515}">
      <dgm:prSet/>
      <dgm:spPr/>
      <dgm:t>
        <a:bodyPr/>
        <a:lstStyle/>
        <a:p>
          <a:endParaRPr lang="nl-NL"/>
        </a:p>
      </dgm:t>
    </dgm:pt>
    <dgm:pt modelId="{AC7909FA-30C2-4190-BB52-C582B9139E78}">
      <dgm:prSet phldrT="[Tekst]"/>
      <dgm:spPr/>
      <dgm:t>
        <a:bodyPr/>
        <a:lstStyle/>
        <a:p>
          <a:r>
            <a:rPr lang="nl-NL" dirty="0"/>
            <a:t>Reststroom behandeling</a:t>
          </a:r>
        </a:p>
      </dgm:t>
    </dgm:pt>
    <dgm:pt modelId="{712A3C1B-368A-424E-8C67-F4FB6195F318}" type="parTrans" cxnId="{189EE3C2-CF8B-4825-8AB1-F11F32977298}">
      <dgm:prSet/>
      <dgm:spPr/>
      <dgm:t>
        <a:bodyPr/>
        <a:lstStyle/>
        <a:p>
          <a:endParaRPr lang="nl-NL"/>
        </a:p>
      </dgm:t>
    </dgm:pt>
    <dgm:pt modelId="{FE67EE1C-091B-4AEE-BF70-65CC1DA798BF}" type="sibTrans" cxnId="{189EE3C2-CF8B-4825-8AB1-F11F32977298}">
      <dgm:prSet/>
      <dgm:spPr/>
      <dgm:t>
        <a:bodyPr/>
        <a:lstStyle/>
        <a:p>
          <a:endParaRPr lang="nl-NL"/>
        </a:p>
      </dgm:t>
    </dgm:pt>
    <dgm:pt modelId="{08CAF69D-9270-42B8-9F6F-2A47611D42A9}">
      <dgm:prSet phldrT="[Tekst]"/>
      <dgm:spPr/>
      <dgm:t>
        <a:bodyPr/>
        <a:lstStyle/>
        <a:p>
          <a:r>
            <a:rPr lang="nl-NL" dirty="0"/>
            <a:t>Ingewikkelde zuivering</a:t>
          </a:r>
        </a:p>
      </dgm:t>
    </dgm:pt>
    <dgm:pt modelId="{BAFC98DC-940F-4943-BCA8-66C8468240DD}" type="parTrans" cxnId="{FD7846FC-1AC9-42F9-BB90-9D0A3B214B6F}">
      <dgm:prSet/>
      <dgm:spPr/>
      <dgm:t>
        <a:bodyPr/>
        <a:lstStyle/>
        <a:p>
          <a:endParaRPr lang="nl-NL"/>
        </a:p>
      </dgm:t>
    </dgm:pt>
    <dgm:pt modelId="{2BA2346F-57F8-4E87-8BD1-438B8B0E0C7A}" type="sibTrans" cxnId="{FD7846FC-1AC9-42F9-BB90-9D0A3B214B6F}">
      <dgm:prSet/>
      <dgm:spPr/>
      <dgm:t>
        <a:bodyPr/>
        <a:lstStyle/>
        <a:p>
          <a:endParaRPr lang="nl-NL"/>
        </a:p>
      </dgm:t>
    </dgm:pt>
    <dgm:pt modelId="{FEBC066B-9BC4-4ED8-B74A-FD16CB798CD2}" type="pres">
      <dgm:prSet presAssocID="{3EB9D188-8216-4CB9-BB1D-DADC16D9EC36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DCC91D9-2405-4514-9461-28C6D6715958}" type="pres">
      <dgm:prSet presAssocID="{3EB9D188-8216-4CB9-BB1D-DADC16D9EC36}" presName="dummyMaxCanvas" presStyleCnt="0"/>
      <dgm:spPr/>
    </dgm:pt>
    <dgm:pt modelId="{BC382851-2C0E-4494-94B9-181A90FC8CF1}" type="pres">
      <dgm:prSet presAssocID="{3EB9D188-8216-4CB9-BB1D-DADC16D9EC36}" presName="parentComposite" presStyleCnt="0"/>
      <dgm:spPr/>
    </dgm:pt>
    <dgm:pt modelId="{1B1B34F6-C74A-4FB8-9B78-B685F3FA6176}" type="pres">
      <dgm:prSet presAssocID="{3EB9D188-8216-4CB9-BB1D-DADC16D9EC36}" presName="parent1" presStyleLbl="alignAccFollowNode1" presStyleIdx="0" presStyleCnt="4">
        <dgm:presLayoutVars>
          <dgm:chMax val="4"/>
        </dgm:presLayoutVars>
      </dgm:prSet>
      <dgm:spPr/>
    </dgm:pt>
    <dgm:pt modelId="{27F632D0-B43B-44FD-AE5A-D87DA355246E}" type="pres">
      <dgm:prSet presAssocID="{3EB9D188-8216-4CB9-BB1D-DADC16D9EC36}" presName="parent2" presStyleLbl="alignAccFollowNode1" presStyleIdx="1" presStyleCnt="4">
        <dgm:presLayoutVars>
          <dgm:chMax val="4"/>
        </dgm:presLayoutVars>
      </dgm:prSet>
      <dgm:spPr/>
    </dgm:pt>
    <dgm:pt modelId="{E0811458-0B81-4BBC-A908-BF7210807B59}" type="pres">
      <dgm:prSet presAssocID="{3EB9D188-8216-4CB9-BB1D-DADC16D9EC36}" presName="childrenComposite" presStyleCnt="0"/>
      <dgm:spPr/>
    </dgm:pt>
    <dgm:pt modelId="{ADA4C1B9-90AF-4CC5-9697-019A6C77E9DF}" type="pres">
      <dgm:prSet presAssocID="{3EB9D188-8216-4CB9-BB1D-DADC16D9EC36}" presName="dummyMaxCanvas_ChildArea" presStyleCnt="0"/>
      <dgm:spPr/>
    </dgm:pt>
    <dgm:pt modelId="{3D0C6B06-0200-4176-9908-9744DD3EEFE5}" type="pres">
      <dgm:prSet presAssocID="{3EB9D188-8216-4CB9-BB1D-DADC16D9EC36}" presName="fulcrum" presStyleLbl="alignAccFollowNode1" presStyleIdx="2" presStyleCnt="4"/>
      <dgm:spPr/>
    </dgm:pt>
    <dgm:pt modelId="{3AA06D79-0733-41A7-A0C8-A6CF72EB2880}" type="pres">
      <dgm:prSet presAssocID="{3EB9D188-8216-4CB9-BB1D-DADC16D9EC36}" presName="balance_34" presStyleLbl="alignAccFollowNode1" presStyleIdx="3" presStyleCnt="4">
        <dgm:presLayoutVars>
          <dgm:bulletEnabled val="1"/>
        </dgm:presLayoutVars>
      </dgm:prSet>
      <dgm:spPr/>
    </dgm:pt>
    <dgm:pt modelId="{889280FD-2978-4666-815C-28B145D2559F}" type="pres">
      <dgm:prSet presAssocID="{3EB9D188-8216-4CB9-BB1D-DADC16D9EC36}" presName="right_34_1" presStyleLbl="node1" presStyleIdx="0" presStyleCnt="7">
        <dgm:presLayoutVars>
          <dgm:bulletEnabled val="1"/>
        </dgm:presLayoutVars>
      </dgm:prSet>
      <dgm:spPr/>
    </dgm:pt>
    <dgm:pt modelId="{A7E1C097-06F1-42FC-8677-41F678C72E19}" type="pres">
      <dgm:prSet presAssocID="{3EB9D188-8216-4CB9-BB1D-DADC16D9EC36}" presName="right_34_2" presStyleLbl="node1" presStyleIdx="1" presStyleCnt="7">
        <dgm:presLayoutVars>
          <dgm:bulletEnabled val="1"/>
        </dgm:presLayoutVars>
      </dgm:prSet>
      <dgm:spPr/>
    </dgm:pt>
    <dgm:pt modelId="{CDE34332-BB2F-48A8-8E45-C99AB3683878}" type="pres">
      <dgm:prSet presAssocID="{3EB9D188-8216-4CB9-BB1D-DADC16D9EC36}" presName="right_34_3" presStyleLbl="node1" presStyleIdx="2" presStyleCnt="7">
        <dgm:presLayoutVars>
          <dgm:bulletEnabled val="1"/>
        </dgm:presLayoutVars>
      </dgm:prSet>
      <dgm:spPr/>
    </dgm:pt>
    <dgm:pt modelId="{DC59DF45-C025-4F69-B232-122140F0B575}" type="pres">
      <dgm:prSet presAssocID="{3EB9D188-8216-4CB9-BB1D-DADC16D9EC36}" presName="right_34_4" presStyleLbl="node1" presStyleIdx="3" presStyleCnt="7">
        <dgm:presLayoutVars>
          <dgm:bulletEnabled val="1"/>
        </dgm:presLayoutVars>
      </dgm:prSet>
      <dgm:spPr/>
    </dgm:pt>
    <dgm:pt modelId="{D6F707A1-5E21-4F40-8300-C7EE4DC9C37F}" type="pres">
      <dgm:prSet presAssocID="{3EB9D188-8216-4CB9-BB1D-DADC16D9EC36}" presName="left_34_1" presStyleLbl="node1" presStyleIdx="4" presStyleCnt="7">
        <dgm:presLayoutVars>
          <dgm:bulletEnabled val="1"/>
        </dgm:presLayoutVars>
      </dgm:prSet>
      <dgm:spPr/>
    </dgm:pt>
    <dgm:pt modelId="{C5EF7F82-89C3-4486-9ED8-D97D829860B2}" type="pres">
      <dgm:prSet presAssocID="{3EB9D188-8216-4CB9-BB1D-DADC16D9EC36}" presName="left_34_2" presStyleLbl="node1" presStyleIdx="5" presStyleCnt="7">
        <dgm:presLayoutVars>
          <dgm:bulletEnabled val="1"/>
        </dgm:presLayoutVars>
      </dgm:prSet>
      <dgm:spPr/>
    </dgm:pt>
    <dgm:pt modelId="{88414EEE-9065-402A-A41C-E2F0041B1DAA}" type="pres">
      <dgm:prSet presAssocID="{3EB9D188-8216-4CB9-BB1D-DADC16D9EC36}" presName="left_34_3" presStyleLbl="node1" presStyleIdx="6" presStyleCnt="7">
        <dgm:presLayoutVars>
          <dgm:bulletEnabled val="1"/>
        </dgm:presLayoutVars>
      </dgm:prSet>
      <dgm:spPr/>
    </dgm:pt>
  </dgm:ptLst>
  <dgm:cxnLst>
    <dgm:cxn modelId="{2F7B0601-B124-4C52-B595-8208E39DC4AF}" srcId="{3EB9D188-8216-4CB9-BB1D-DADC16D9EC36}" destId="{6BD69A9E-A069-4B94-B480-3B113CDEC5CC}" srcOrd="1" destOrd="0" parTransId="{98911935-A4FE-4D88-BEE6-15E6ADE46883}" sibTransId="{D5D92982-3A38-4F35-AF9A-308A941DF06B}"/>
    <dgm:cxn modelId="{3384AB1D-0BF4-479C-8D3C-6FC848C9991B}" type="presOf" srcId="{6217EF8F-DC56-4C6F-AB1E-3DBC854C26ED}" destId="{A7E1C097-06F1-42FC-8677-41F678C72E19}" srcOrd="0" destOrd="0" presId="urn:microsoft.com/office/officeart/2005/8/layout/balance1"/>
    <dgm:cxn modelId="{F6FF6225-31C8-4115-A7F2-B4795EEAE996}" type="presOf" srcId="{DA295FAA-6C42-49B2-B11E-00642CF81A41}" destId="{D6F707A1-5E21-4F40-8300-C7EE4DC9C37F}" srcOrd="0" destOrd="0" presId="urn:microsoft.com/office/officeart/2005/8/layout/balance1"/>
    <dgm:cxn modelId="{4DCC3832-A07D-4153-A72F-4C993DEBCF45}" srcId="{CF00B93F-39A5-4B37-8C2B-227A99DE9FDA}" destId="{A92CA2A5-2125-4597-9AC6-8AE82BE60847}" srcOrd="1" destOrd="0" parTransId="{0E0FC47A-13D1-49EA-8157-0F871DDAA171}" sibTransId="{3E263C02-912B-4E30-A460-BC17C0244E7B}"/>
    <dgm:cxn modelId="{5C3ED256-796F-485B-B770-C80DA3054112}" type="presOf" srcId="{6BD69A9E-A069-4B94-B480-3B113CDEC5CC}" destId="{27F632D0-B43B-44FD-AE5A-D87DA355246E}" srcOrd="0" destOrd="0" presId="urn:microsoft.com/office/officeart/2005/8/layout/balance1"/>
    <dgm:cxn modelId="{FA55EE8A-BFB9-4995-84AA-DC8AEBBD5087}" type="presOf" srcId="{3EB9D188-8216-4CB9-BB1D-DADC16D9EC36}" destId="{FEBC066B-9BC4-4ED8-B74A-FD16CB798CD2}" srcOrd="0" destOrd="0" presId="urn:microsoft.com/office/officeart/2005/8/layout/balance1"/>
    <dgm:cxn modelId="{B62B5E92-7E81-4667-95BC-C54D015DB93D}" type="presOf" srcId="{C1505BB8-2CC1-487A-AC52-809E1B426FDC}" destId="{88414EEE-9065-402A-A41C-E2F0041B1DAA}" srcOrd="0" destOrd="0" presId="urn:microsoft.com/office/officeart/2005/8/layout/balance1"/>
    <dgm:cxn modelId="{11D13398-1B0A-40A1-9299-E983A518ABFE}" srcId="{3EB9D188-8216-4CB9-BB1D-DADC16D9EC36}" destId="{CF00B93F-39A5-4B37-8C2B-227A99DE9FDA}" srcOrd="0" destOrd="0" parTransId="{1C48235A-3058-4675-AABF-AF6432D47E6E}" sibTransId="{64D07532-0018-42B1-BFE0-B01BD45AAF10}"/>
    <dgm:cxn modelId="{44C99D9E-A4F5-4467-B0FA-168AE42D4448}" srcId="{CF00B93F-39A5-4B37-8C2B-227A99DE9FDA}" destId="{DA295FAA-6C42-49B2-B11E-00642CF81A41}" srcOrd="0" destOrd="0" parTransId="{3E3F3B17-D0C1-4920-B9B5-1365554FEDA0}" sibTransId="{5A87B244-1586-4626-86BF-9A0C54916B1D}"/>
    <dgm:cxn modelId="{8EB6EBAE-1BCF-4000-B6DD-1A60B2D4096F}" srcId="{CF00B93F-39A5-4B37-8C2B-227A99DE9FDA}" destId="{C1505BB8-2CC1-487A-AC52-809E1B426FDC}" srcOrd="2" destOrd="0" parTransId="{11D007B3-7EE2-4D81-915E-1D2961C7A29C}" sibTransId="{762FDF4C-5D53-46FE-A2A8-B785DA0F0101}"/>
    <dgm:cxn modelId="{3879D1BE-D192-474B-A076-ECA85C814163}" type="presOf" srcId="{08CAF69D-9270-42B8-9F6F-2A47611D42A9}" destId="{DC59DF45-C025-4F69-B232-122140F0B575}" srcOrd="0" destOrd="0" presId="urn:microsoft.com/office/officeart/2005/8/layout/balance1"/>
    <dgm:cxn modelId="{2009E2C1-42C6-4E82-A077-014FE4B802C0}" type="presOf" srcId="{AC7909FA-30C2-4190-BB52-C582B9139E78}" destId="{CDE34332-BB2F-48A8-8E45-C99AB3683878}" srcOrd="0" destOrd="0" presId="urn:microsoft.com/office/officeart/2005/8/layout/balance1"/>
    <dgm:cxn modelId="{189EE3C2-CF8B-4825-8AB1-F11F32977298}" srcId="{6BD69A9E-A069-4B94-B480-3B113CDEC5CC}" destId="{AC7909FA-30C2-4190-BB52-C582B9139E78}" srcOrd="2" destOrd="0" parTransId="{712A3C1B-368A-424E-8C67-F4FB6195F318}" sibTransId="{FE67EE1C-091B-4AEE-BF70-65CC1DA798BF}"/>
    <dgm:cxn modelId="{EC69A6D7-6A82-4C1A-8F36-ABB31A6923F1}" type="presOf" srcId="{A92CA2A5-2125-4597-9AC6-8AE82BE60847}" destId="{C5EF7F82-89C3-4486-9ED8-D97D829860B2}" srcOrd="0" destOrd="0" presId="urn:microsoft.com/office/officeart/2005/8/layout/balance1"/>
    <dgm:cxn modelId="{EFA4E7DD-0D7A-4D1B-B6EA-16C795553515}" srcId="{6BD69A9E-A069-4B94-B480-3B113CDEC5CC}" destId="{6217EF8F-DC56-4C6F-AB1E-3DBC854C26ED}" srcOrd="1" destOrd="0" parTransId="{53D7003E-B4DA-45EB-8DFF-B64F389E59D1}" sibTransId="{73112BEF-E4EB-424E-9FD6-35DF7FA4B007}"/>
    <dgm:cxn modelId="{3C51B6EF-13B7-4049-A697-78B3819316BC}" type="presOf" srcId="{CF00B93F-39A5-4B37-8C2B-227A99DE9FDA}" destId="{1B1B34F6-C74A-4FB8-9B78-B685F3FA6176}" srcOrd="0" destOrd="0" presId="urn:microsoft.com/office/officeart/2005/8/layout/balance1"/>
    <dgm:cxn modelId="{8ADFB7F0-E31F-43DE-8030-9B8F10E98CA8}" srcId="{6BD69A9E-A069-4B94-B480-3B113CDEC5CC}" destId="{0EE064A8-9198-4260-A225-7C48428119A2}" srcOrd="0" destOrd="0" parTransId="{AE7FCED0-DFBC-44E2-924D-67F16ED914D1}" sibTransId="{E38BDBCD-4623-4AA7-8E57-D3F6BECF6601}"/>
    <dgm:cxn modelId="{4AE585F5-80C8-431E-A366-1D94A175BBDA}" type="presOf" srcId="{0EE064A8-9198-4260-A225-7C48428119A2}" destId="{889280FD-2978-4666-815C-28B145D2559F}" srcOrd="0" destOrd="0" presId="urn:microsoft.com/office/officeart/2005/8/layout/balance1"/>
    <dgm:cxn modelId="{FD7846FC-1AC9-42F9-BB90-9D0A3B214B6F}" srcId="{6BD69A9E-A069-4B94-B480-3B113CDEC5CC}" destId="{08CAF69D-9270-42B8-9F6F-2A47611D42A9}" srcOrd="3" destOrd="0" parTransId="{BAFC98DC-940F-4943-BCA8-66C8468240DD}" sibTransId="{2BA2346F-57F8-4E87-8BD1-438B8B0E0C7A}"/>
    <dgm:cxn modelId="{45B33D71-5FE1-4391-85BC-7F4ABAE7095F}" type="presParOf" srcId="{FEBC066B-9BC4-4ED8-B74A-FD16CB798CD2}" destId="{4DCC91D9-2405-4514-9461-28C6D6715958}" srcOrd="0" destOrd="0" presId="urn:microsoft.com/office/officeart/2005/8/layout/balance1"/>
    <dgm:cxn modelId="{FFFE148D-AD63-4890-BE82-C592CA91FDFF}" type="presParOf" srcId="{FEBC066B-9BC4-4ED8-B74A-FD16CB798CD2}" destId="{BC382851-2C0E-4494-94B9-181A90FC8CF1}" srcOrd="1" destOrd="0" presId="urn:microsoft.com/office/officeart/2005/8/layout/balance1"/>
    <dgm:cxn modelId="{89E2B781-0335-4023-9D28-8776C476E808}" type="presParOf" srcId="{BC382851-2C0E-4494-94B9-181A90FC8CF1}" destId="{1B1B34F6-C74A-4FB8-9B78-B685F3FA6176}" srcOrd="0" destOrd="0" presId="urn:microsoft.com/office/officeart/2005/8/layout/balance1"/>
    <dgm:cxn modelId="{A6EDCA37-6944-4BB9-A549-AC2AAC8E72BA}" type="presParOf" srcId="{BC382851-2C0E-4494-94B9-181A90FC8CF1}" destId="{27F632D0-B43B-44FD-AE5A-D87DA355246E}" srcOrd="1" destOrd="0" presId="urn:microsoft.com/office/officeart/2005/8/layout/balance1"/>
    <dgm:cxn modelId="{F080B1D1-C959-4C82-9183-1E35DB59970C}" type="presParOf" srcId="{FEBC066B-9BC4-4ED8-B74A-FD16CB798CD2}" destId="{E0811458-0B81-4BBC-A908-BF7210807B59}" srcOrd="2" destOrd="0" presId="urn:microsoft.com/office/officeart/2005/8/layout/balance1"/>
    <dgm:cxn modelId="{E5DEBB37-B4CC-4C00-8CE7-25254AB71039}" type="presParOf" srcId="{E0811458-0B81-4BBC-A908-BF7210807B59}" destId="{ADA4C1B9-90AF-4CC5-9697-019A6C77E9DF}" srcOrd="0" destOrd="0" presId="urn:microsoft.com/office/officeart/2005/8/layout/balance1"/>
    <dgm:cxn modelId="{0786D01A-7C86-4AED-8A46-25E009A9DB1A}" type="presParOf" srcId="{E0811458-0B81-4BBC-A908-BF7210807B59}" destId="{3D0C6B06-0200-4176-9908-9744DD3EEFE5}" srcOrd="1" destOrd="0" presId="urn:microsoft.com/office/officeart/2005/8/layout/balance1"/>
    <dgm:cxn modelId="{921B62B0-5029-4F3C-9FD4-E6F7FF0467F4}" type="presParOf" srcId="{E0811458-0B81-4BBC-A908-BF7210807B59}" destId="{3AA06D79-0733-41A7-A0C8-A6CF72EB2880}" srcOrd="2" destOrd="0" presId="urn:microsoft.com/office/officeart/2005/8/layout/balance1"/>
    <dgm:cxn modelId="{F7DEE89E-A08F-4C7F-938F-BBA8B60D8EDB}" type="presParOf" srcId="{E0811458-0B81-4BBC-A908-BF7210807B59}" destId="{889280FD-2978-4666-815C-28B145D2559F}" srcOrd="3" destOrd="0" presId="urn:microsoft.com/office/officeart/2005/8/layout/balance1"/>
    <dgm:cxn modelId="{68AD0392-B484-462B-B581-3A795295B8EC}" type="presParOf" srcId="{E0811458-0B81-4BBC-A908-BF7210807B59}" destId="{A7E1C097-06F1-42FC-8677-41F678C72E19}" srcOrd="4" destOrd="0" presId="urn:microsoft.com/office/officeart/2005/8/layout/balance1"/>
    <dgm:cxn modelId="{45BDD5F1-10A3-4E9D-AEEB-3BBCC6A13E5B}" type="presParOf" srcId="{E0811458-0B81-4BBC-A908-BF7210807B59}" destId="{CDE34332-BB2F-48A8-8E45-C99AB3683878}" srcOrd="5" destOrd="0" presId="urn:microsoft.com/office/officeart/2005/8/layout/balance1"/>
    <dgm:cxn modelId="{F173649B-589A-491E-B95B-9E1E44B40B5C}" type="presParOf" srcId="{E0811458-0B81-4BBC-A908-BF7210807B59}" destId="{DC59DF45-C025-4F69-B232-122140F0B575}" srcOrd="6" destOrd="0" presId="urn:microsoft.com/office/officeart/2005/8/layout/balance1"/>
    <dgm:cxn modelId="{8919AAEE-DE7A-4C91-9848-022ACD8E98E9}" type="presParOf" srcId="{E0811458-0B81-4BBC-A908-BF7210807B59}" destId="{D6F707A1-5E21-4F40-8300-C7EE4DC9C37F}" srcOrd="7" destOrd="0" presId="urn:microsoft.com/office/officeart/2005/8/layout/balance1"/>
    <dgm:cxn modelId="{68BA044E-B8F7-4962-9641-8E013D8436EB}" type="presParOf" srcId="{E0811458-0B81-4BBC-A908-BF7210807B59}" destId="{C5EF7F82-89C3-4486-9ED8-D97D829860B2}" srcOrd="8" destOrd="0" presId="urn:microsoft.com/office/officeart/2005/8/layout/balance1"/>
    <dgm:cxn modelId="{060C29C5-B127-4EB9-9F1A-7F33FBB68B8C}" type="presParOf" srcId="{E0811458-0B81-4BBC-A908-BF7210807B59}" destId="{88414EEE-9065-402A-A41C-E2F0041B1DAA}" srcOrd="9" destOrd="0" presId="urn:microsoft.com/office/officeart/2005/8/layout/balance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0B29D1-5BF8-4980-8107-96AD80533A6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E184039-B495-419B-BCD0-13F81174D317}">
      <dgm:prSet phldrT="[Tekst]" custT="1"/>
      <dgm:spPr>
        <a:solidFill>
          <a:srgbClr val="002060"/>
        </a:solidFill>
      </dgm:spPr>
      <dgm:t>
        <a:bodyPr/>
        <a:lstStyle/>
        <a:p>
          <a:r>
            <a:rPr lang="nl-NL" sz="1200" dirty="0"/>
            <a:t>Technologenplatform/overleg</a:t>
          </a:r>
        </a:p>
      </dgm:t>
    </dgm:pt>
    <dgm:pt modelId="{EB26439E-57C3-42D1-92D0-454459A45B69}" type="parTrans" cxnId="{A7660023-CD48-4ACD-B941-43C0FC5BDD1F}">
      <dgm:prSet/>
      <dgm:spPr/>
      <dgm:t>
        <a:bodyPr/>
        <a:lstStyle/>
        <a:p>
          <a:endParaRPr lang="nl-NL"/>
        </a:p>
      </dgm:t>
    </dgm:pt>
    <dgm:pt modelId="{89D8F6EE-3B2F-410D-A5F8-C684A3383894}" type="sibTrans" cxnId="{A7660023-CD48-4ACD-B941-43C0FC5BDD1F}">
      <dgm:prSet/>
      <dgm:spPr/>
      <dgm:t>
        <a:bodyPr/>
        <a:lstStyle/>
        <a:p>
          <a:endParaRPr lang="nl-NL"/>
        </a:p>
      </dgm:t>
    </dgm:pt>
    <dgm:pt modelId="{7C52CFBE-1B13-44B9-A2AC-8374CF8D6E23}">
      <dgm:prSet phldrT="[Tekst]" custT="1"/>
      <dgm:spPr/>
      <dgm:t>
        <a:bodyPr/>
        <a:lstStyle/>
        <a:p>
          <a:r>
            <a:rPr lang="nl-NL" sz="1200" dirty="0"/>
            <a:t>Nijhuis-</a:t>
          </a:r>
          <a:r>
            <a:rPr lang="nl-NL" sz="1200" dirty="0" err="1"/>
            <a:t>Saur</a:t>
          </a:r>
          <a:endParaRPr lang="nl-NL" sz="1200" dirty="0"/>
        </a:p>
      </dgm:t>
    </dgm:pt>
    <dgm:pt modelId="{4EBDBCC9-9A81-472C-AD1D-937B47FD97CF}" type="parTrans" cxnId="{191F8116-3BFE-4A5F-B6CA-D031A8EF1EEE}">
      <dgm:prSet/>
      <dgm:spPr/>
      <dgm:t>
        <a:bodyPr/>
        <a:lstStyle/>
        <a:p>
          <a:endParaRPr lang="nl-NL"/>
        </a:p>
      </dgm:t>
    </dgm:pt>
    <dgm:pt modelId="{AF931A65-6775-418A-823E-FABBDE4B618D}" type="sibTrans" cxnId="{191F8116-3BFE-4A5F-B6CA-D031A8EF1EEE}">
      <dgm:prSet/>
      <dgm:spPr/>
      <dgm:t>
        <a:bodyPr/>
        <a:lstStyle/>
        <a:p>
          <a:endParaRPr lang="nl-NL"/>
        </a:p>
      </dgm:t>
    </dgm:pt>
    <dgm:pt modelId="{EE3BAD5B-242B-4243-A02C-B25EEB38936D}">
      <dgm:prSet phldrT="[Tekst]" custT="1"/>
      <dgm:spPr/>
      <dgm:t>
        <a:bodyPr/>
        <a:lstStyle/>
        <a:p>
          <a:r>
            <a:rPr lang="nl-NL" sz="1200" dirty="0"/>
            <a:t>Systeembesturing</a:t>
          </a:r>
        </a:p>
      </dgm:t>
    </dgm:pt>
    <dgm:pt modelId="{58B5C32E-1B81-40CF-BAB0-6A63A6C80AE5}" type="parTrans" cxnId="{1E781AF6-E33B-4085-AD83-4B352E1AB605}">
      <dgm:prSet/>
      <dgm:spPr/>
      <dgm:t>
        <a:bodyPr/>
        <a:lstStyle/>
        <a:p>
          <a:endParaRPr lang="nl-NL"/>
        </a:p>
      </dgm:t>
    </dgm:pt>
    <dgm:pt modelId="{5D2507DB-F4AE-4D90-8DF4-22D9B6056D0E}" type="sibTrans" cxnId="{1E781AF6-E33B-4085-AD83-4B352E1AB605}">
      <dgm:prSet/>
      <dgm:spPr/>
      <dgm:t>
        <a:bodyPr/>
        <a:lstStyle/>
        <a:p>
          <a:endParaRPr lang="nl-NL" sz="3600"/>
        </a:p>
      </dgm:t>
    </dgm:pt>
    <dgm:pt modelId="{373A97D5-0BE0-4E7A-A5A1-BA5EF7689900}">
      <dgm:prSet phldrT="[Tekst]" custT="1"/>
      <dgm:spPr/>
      <dgm:t>
        <a:bodyPr/>
        <a:lstStyle/>
        <a:p>
          <a:r>
            <a:rPr lang="nl-NL" sz="1200" dirty="0"/>
            <a:t>BPD</a:t>
          </a:r>
        </a:p>
      </dgm:t>
    </dgm:pt>
    <dgm:pt modelId="{C15E94E4-09C8-45A9-861B-8142207ABA28}" type="parTrans" cxnId="{76093C96-3B92-47AE-A02D-400091CBA28B}">
      <dgm:prSet/>
      <dgm:spPr/>
      <dgm:t>
        <a:bodyPr/>
        <a:lstStyle/>
        <a:p>
          <a:endParaRPr lang="nl-NL"/>
        </a:p>
      </dgm:t>
    </dgm:pt>
    <dgm:pt modelId="{446C2209-2E58-4702-91EF-EF539A73BDFE}" type="sibTrans" cxnId="{76093C96-3B92-47AE-A02D-400091CBA28B}">
      <dgm:prSet/>
      <dgm:spPr/>
      <dgm:t>
        <a:bodyPr/>
        <a:lstStyle/>
        <a:p>
          <a:endParaRPr lang="nl-NL"/>
        </a:p>
      </dgm:t>
    </dgm:pt>
    <dgm:pt modelId="{F3A41294-748D-4315-9A69-9F55ADC88DF5}">
      <dgm:prSet phldrT="[Tekst]"/>
      <dgm:spPr/>
      <dgm:t>
        <a:bodyPr/>
        <a:lstStyle/>
        <a:p>
          <a:endParaRPr lang="nl-NL" dirty="0"/>
        </a:p>
      </dgm:t>
    </dgm:pt>
    <dgm:pt modelId="{1C96FA39-E78A-46F1-9004-37D72C2193AC}" type="parTrans" cxnId="{7F164E48-7A71-4F52-BD1B-FDEAA46A6483}">
      <dgm:prSet/>
      <dgm:spPr/>
      <dgm:t>
        <a:bodyPr/>
        <a:lstStyle/>
        <a:p>
          <a:endParaRPr lang="nl-NL"/>
        </a:p>
      </dgm:t>
    </dgm:pt>
    <dgm:pt modelId="{98C246DF-F35F-4FA0-8CFC-B65F994B6783}" type="sibTrans" cxnId="{7F164E48-7A71-4F52-BD1B-FDEAA46A6483}">
      <dgm:prSet/>
      <dgm:spPr/>
      <dgm:t>
        <a:bodyPr/>
        <a:lstStyle/>
        <a:p>
          <a:endParaRPr lang="nl-NL"/>
        </a:p>
      </dgm:t>
    </dgm:pt>
    <dgm:pt modelId="{4EF20012-EDFB-47F0-AFF6-4CD084C5BEC8}">
      <dgm:prSet phldrT="[Tekst]" custT="1"/>
      <dgm:spPr/>
      <dgm:t>
        <a:bodyPr/>
        <a:lstStyle/>
        <a:p>
          <a:r>
            <a:rPr lang="nl-NL" sz="1200" dirty="0"/>
            <a:t>5x procestechnologen</a:t>
          </a:r>
        </a:p>
      </dgm:t>
    </dgm:pt>
    <dgm:pt modelId="{90F21236-7FFA-4733-8EBF-9FFE22A60E01}" type="parTrans" cxnId="{31FAE603-31CE-476B-8734-1AF1F7C38799}">
      <dgm:prSet/>
      <dgm:spPr/>
      <dgm:t>
        <a:bodyPr/>
        <a:lstStyle/>
        <a:p>
          <a:endParaRPr lang="nl-NL"/>
        </a:p>
      </dgm:t>
    </dgm:pt>
    <dgm:pt modelId="{5D34AF4E-9784-4C40-8FC4-FF01F10638E4}" type="sibTrans" cxnId="{31FAE603-31CE-476B-8734-1AF1F7C38799}">
      <dgm:prSet/>
      <dgm:spPr/>
      <dgm:t>
        <a:bodyPr/>
        <a:lstStyle/>
        <a:p>
          <a:endParaRPr lang="nl-NL"/>
        </a:p>
      </dgm:t>
    </dgm:pt>
    <dgm:pt modelId="{3C13A22D-AA10-4FA0-A91B-792C41420E84}">
      <dgm:prSet phldrT="[Tekst]" custT="1"/>
      <dgm:spPr/>
      <dgm:t>
        <a:bodyPr/>
        <a:lstStyle/>
        <a:p>
          <a:r>
            <a:rPr lang="nl-NL" sz="1200" dirty="0" err="1"/>
            <a:t>Strat</a:t>
          </a:r>
          <a:r>
            <a:rPr lang="nl-NL" sz="1200" dirty="0"/>
            <a:t>. Adv. Technologie</a:t>
          </a:r>
        </a:p>
      </dgm:t>
    </dgm:pt>
    <dgm:pt modelId="{C35EA67F-B704-441A-9B73-A0063EFDF8B5}" type="parTrans" cxnId="{A879C15D-2ED6-4937-BD84-1888062DC8D5}">
      <dgm:prSet/>
      <dgm:spPr/>
      <dgm:t>
        <a:bodyPr/>
        <a:lstStyle/>
        <a:p>
          <a:endParaRPr lang="nl-NL"/>
        </a:p>
      </dgm:t>
    </dgm:pt>
    <dgm:pt modelId="{E4C9E301-6855-4C69-9A49-6EE40A646679}" type="sibTrans" cxnId="{A879C15D-2ED6-4937-BD84-1888062DC8D5}">
      <dgm:prSet/>
      <dgm:spPr/>
      <dgm:t>
        <a:bodyPr/>
        <a:lstStyle/>
        <a:p>
          <a:endParaRPr lang="nl-NL"/>
        </a:p>
      </dgm:t>
    </dgm:pt>
    <dgm:pt modelId="{8D98D203-87AA-4DBE-805B-92224B3CD3AA}">
      <dgm:prSet/>
      <dgm:spPr/>
      <dgm:t>
        <a:bodyPr/>
        <a:lstStyle/>
        <a:p>
          <a:r>
            <a:rPr lang="nl-NL" sz="1200" dirty="0"/>
            <a:t>PWNT-R&amp;D</a:t>
          </a:r>
        </a:p>
      </dgm:t>
    </dgm:pt>
    <dgm:pt modelId="{E90299FC-9974-4C83-A363-78A914D0BEFC}" type="parTrans" cxnId="{2DD49039-6535-462F-8112-F466D396DE19}">
      <dgm:prSet/>
      <dgm:spPr/>
      <dgm:t>
        <a:bodyPr/>
        <a:lstStyle/>
        <a:p>
          <a:endParaRPr lang="nl-NL"/>
        </a:p>
      </dgm:t>
    </dgm:pt>
    <dgm:pt modelId="{75EE99EC-2445-4643-8EBD-E3ECA3718E53}" type="sibTrans" cxnId="{2DD49039-6535-462F-8112-F466D396DE19}">
      <dgm:prSet/>
      <dgm:spPr/>
      <dgm:t>
        <a:bodyPr/>
        <a:lstStyle/>
        <a:p>
          <a:endParaRPr lang="nl-NL"/>
        </a:p>
      </dgm:t>
    </dgm:pt>
    <dgm:pt modelId="{147A3D4F-8208-4BD3-A508-D4B1418726C9}">
      <dgm:prSet phldrT="[Tekst]" custT="1"/>
      <dgm:spPr/>
      <dgm:t>
        <a:bodyPr/>
        <a:lstStyle/>
        <a:p>
          <a:r>
            <a:rPr lang="nl-NL" sz="1200" dirty="0"/>
            <a:t>2x Vacature technologen</a:t>
          </a:r>
        </a:p>
      </dgm:t>
    </dgm:pt>
    <dgm:pt modelId="{E8938D4E-B264-4155-96B7-D3651210BD33}" type="parTrans" cxnId="{68CE3293-0813-43B8-9B66-99B87A7A7252}">
      <dgm:prSet/>
      <dgm:spPr/>
      <dgm:t>
        <a:bodyPr/>
        <a:lstStyle/>
        <a:p>
          <a:endParaRPr lang="nl-NL"/>
        </a:p>
      </dgm:t>
    </dgm:pt>
    <dgm:pt modelId="{4359C8EB-0B34-4137-8658-3427994320B3}" type="sibTrans" cxnId="{68CE3293-0813-43B8-9B66-99B87A7A7252}">
      <dgm:prSet/>
      <dgm:spPr/>
      <dgm:t>
        <a:bodyPr/>
        <a:lstStyle/>
        <a:p>
          <a:endParaRPr lang="nl-NL"/>
        </a:p>
      </dgm:t>
    </dgm:pt>
    <dgm:pt modelId="{4C7ADD45-5273-4212-B222-2B399FAE0D73}" type="pres">
      <dgm:prSet presAssocID="{5E0B29D1-5BF8-4980-8107-96AD80533A6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1D53D58-D2A2-4309-B822-5629A6B16CCC}" type="pres">
      <dgm:prSet presAssocID="{4E184039-B495-419B-BCD0-13F81174D317}" presName="centerShape" presStyleLbl="node0" presStyleIdx="0" presStyleCnt="1" custScaleX="128486" custScaleY="135181"/>
      <dgm:spPr/>
    </dgm:pt>
    <dgm:pt modelId="{A810DC5A-0AAA-4338-8C91-C66D620804C5}" type="pres">
      <dgm:prSet presAssocID="{7C52CFBE-1B13-44B9-A2AC-8374CF8D6E23}" presName="node" presStyleLbl="node1" presStyleIdx="0" presStyleCnt="3" custScaleX="212380" custScaleY="175431">
        <dgm:presLayoutVars>
          <dgm:bulletEnabled val="1"/>
        </dgm:presLayoutVars>
      </dgm:prSet>
      <dgm:spPr/>
    </dgm:pt>
    <dgm:pt modelId="{16DC651B-1D84-4D6A-8E62-1AF319BDBD38}" type="pres">
      <dgm:prSet presAssocID="{7C52CFBE-1B13-44B9-A2AC-8374CF8D6E23}" presName="dummy" presStyleCnt="0"/>
      <dgm:spPr/>
    </dgm:pt>
    <dgm:pt modelId="{9754187C-BA92-48D2-BF6D-1BE6919EE41D}" type="pres">
      <dgm:prSet presAssocID="{AF931A65-6775-418A-823E-FABBDE4B618D}" presName="sibTrans" presStyleLbl="sibTrans2D1" presStyleIdx="0" presStyleCnt="3"/>
      <dgm:spPr/>
    </dgm:pt>
    <dgm:pt modelId="{363E1EDF-8FA2-4DBF-91E5-A71098703C97}" type="pres">
      <dgm:prSet presAssocID="{EE3BAD5B-242B-4243-A02C-B25EEB38936D}" presName="node" presStyleLbl="node1" presStyleIdx="1" presStyleCnt="3" custScaleX="185788" custScaleY="162058">
        <dgm:presLayoutVars>
          <dgm:bulletEnabled val="1"/>
        </dgm:presLayoutVars>
      </dgm:prSet>
      <dgm:spPr/>
    </dgm:pt>
    <dgm:pt modelId="{913A6027-6A7F-4FF0-8BE4-AF5CF7B3BA49}" type="pres">
      <dgm:prSet presAssocID="{EE3BAD5B-242B-4243-A02C-B25EEB38936D}" presName="dummy" presStyleCnt="0"/>
      <dgm:spPr/>
    </dgm:pt>
    <dgm:pt modelId="{0AA634CC-95B2-4FE5-8F26-69CFE2CB2BE9}" type="pres">
      <dgm:prSet presAssocID="{5D2507DB-F4AE-4D90-8DF4-22D9B6056D0E}" presName="sibTrans" presStyleLbl="sibTrans2D1" presStyleIdx="1" presStyleCnt="3"/>
      <dgm:spPr/>
    </dgm:pt>
    <dgm:pt modelId="{395C83EC-DB3F-453F-8678-71FF613312E8}" type="pres">
      <dgm:prSet presAssocID="{373A97D5-0BE0-4E7A-A5A1-BA5EF7689900}" presName="node" presStyleLbl="node1" presStyleIdx="2" presStyleCnt="3" custScaleX="215313" custScaleY="180606">
        <dgm:presLayoutVars>
          <dgm:bulletEnabled val="1"/>
        </dgm:presLayoutVars>
      </dgm:prSet>
      <dgm:spPr/>
    </dgm:pt>
    <dgm:pt modelId="{8F6F00B1-38B9-4059-A93C-2E6594C1A627}" type="pres">
      <dgm:prSet presAssocID="{373A97D5-0BE0-4E7A-A5A1-BA5EF7689900}" presName="dummy" presStyleCnt="0"/>
      <dgm:spPr/>
    </dgm:pt>
    <dgm:pt modelId="{8B629D9C-253B-49AA-ADCB-9494E0CDA9C9}" type="pres">
      <dgm:prSet presAssocID="{446C2209-2E58-4702-91EF-EF539A73BDFE}" presName="sibTrans" presStyleLbl="sibTrans2D1" presStyleIdx="2" presStyleCnt="3"/>
      <dgm:spPr/>
    </dgm:pt>
  </dgm:ptLst>
  <dgm:cxnLst>
    <dgm:cxn modelId="{31FAE603-31CE-476B-8734-1AF1F7C38799}" srcId="{EE3BAD5B-242B-4243-A02C-B25EEB38936D}" destId="{4EF20012-EDFB-47F0-AFF6-4CD084C5BEC8}" srcOrd="0" destOrd="0" parTransId="{90F21236-7FFA-4733-8EBF-9FFE22A60E01}" sibTransId="{5D34AF4E-9784-4C40-8FC4-FF01F10638E4}"/>
    <dgm:cxn modelId="{191F8116-3BFE-4A5F-B6CA-D031A8EF1EEE}" srcId="{4E184039-B495-419B-BCD0-13F81174D317}" destId="{7C52CFBE-1B13-44B9-A2AC-8374CF8D6E23}" srcOrd="0" destOrd="0" parTransId="{4EBDBCC9-9A81-472C-AD1D-937B47FD97CF}" sibTransId="{AF931A65-6775-418A-823E-FABBDE4B618D}"/>
    <dgm:cxn modelId="{A7660023-CD48-4ACD-B941-43C0FC5BDD1F}" srcId="{5E0B29D1-5BF8-4980-8107-96AD80533A61}" destId="{4E184039-B495-419B-BCD0-13F81174D317}" srcOrd="0" destOrd="0" parTransId="{EB26439E-57C3-42D1-92D0-454459A45B69}" sibTransId="{89D8F6EE-3B2F-410D-A5F8-C684A3383894}"/>
    <dgm:cxn modelId="{6D282D29-9F17-46A0-A8FC-4AE70E2C87DB}" type="presOf" srcId="{8D98D203-87AA-4DBE-805B-92224B3CD3AA}" destId="{A810DC5A-0AAA-4338-8C91-C66D620804C5}" srcOrd="0" destOrd="1" presId="urn:microsoft.com/office/officeart/2005/8/layout/radial6"/>
    <dgm:cxn modelId="{BE104529-CB7B-4370-8A9E-4DF4E0436D48}" type="presOf" srcId="{AF931A65-6775-418A-823E-FABBDE4B618D}" destId="{9754187C-BA92-48D2-BF6D-1BE6919EE41D}" srcOrd="0" destOrd="0" presId="urn:microsoft.com/office/officeart/2005/8/layout/radial6"/>
    <dgm:cxn modelId="{491E432A-ADEF-4DCF-8AC4-AFD3C15FFE8E}" type="presOf" srcId="{EE3BAD5B-242B-4243-A02C-B25EEB38936D}" destId="{363E1EDF-8FA2-4DBF-91E5-A71098703C97}" srcOrd="0" destOrd="0" presId="urn:microsoft.com/office/officeart/2005/8/layout/radial6"/>
    <dgm:cxn modelId="{2DD49039-6535-462F-8112-F466D396DE19}" srcId="{7C52CFBE-1B13-44B9-A2AC-8374CF8D6E23}" destId="{8D98D203-87AA-4DBE-805B-92224B3CD3AA}" srcOrd="0" destOrd="0" parTransId="{E90299FC-9974-4C83-A363-78A914D0BEFC}" sibTransId="{75EE99EC-2445-4643-8EBD-E3ECA3718E53}"/>
    <dgm:cxn modelId="{2D29993B-3184-44F4-B252-3228BBF04937}" type="presOf" srcId="{4EF20012-EDFB-47F0-AFF6-4CD084C5BEC8}" destId="{363E1EDF-8FA2-4DBF-91E5-A71098703C97}" srcOrd="0" destOrd="1" presId="urn:microsoft.com/office/officeart/2005/8/layout/radial6"/>
    <dgm:cxn modelId="{A879C15D-2ED6-4937-BD84-1888062DC8D5}" srcId="{373A97D5-0BE0-4E7A-A5A1-BA5EF7689900}" destId="{3C13A22D-AA10-4FA0-A91B-792C41420E84}" srcOrd="0" destOrd="0" parTransId="{C35EA67F-B704-441A-9B73-A0063EFDF8B5}" sibTransId="{E4C9E301-6855-4C69-9A49-6EE40A646679}"/>
    <dgm:cxn modelId="{958B5962-86C2-45EA-93B3-37DBC87C7857}" type="presOf" srcId="{446C2209-2E58-4702-91EF-EF539A73BDFE}" destId="{8B629D9C-253B-49AA-ADCB-9494E0CDA9C9}" srcOrd="0" destOrd="0" presId="urn:microsoft.com/office/officeart/2005/8/layout/radial6"/>
    <dgm:cxn modelId="{517ABB42-EFC1-4CE9-A25A-FCB0F3E2F793}" type="presOf" srcId="{7C52CFBE-1B13-44B9-A2AC-8374CF8D6E23}" destId="{A810DC5A-0AAA-4338-8C91-C66D620804C5}" srcOrd="0" destOrd="0" presId="urn:microsoft.com/office/officeart/2005/8/layout/radial6"/>
    <dgm:cxn modelId="{6B93CE47-0453-4BC7-BCA1-25E29AB75C8F}" type="presOf" srcId="{147A3D4F-8208-4BD3-A508-D4B1418726C9}" destId="{395C83EC-DB3F-453F-8678-71FF613312E8}" srcOrd="0" destOrd="2" presId="urn:microsoft.com/office/officeart/2005/8/layout/radial6"/>
    <dgm:cxn modelId="{7F164E48-7A71-4F52-BD1B-FDEAA46A6483}" srcId="{5E0B29D1-5BF8-4980-8107-96AD80533A61}" destId="{F3A41294-748D-4315-9A69-9F55ADC88DF5}" srcOrd="1" destOrd="0" parTransId="{1C96FA39-E78A-46F1-9004-37D72C2193AC}" sibTransId="{98C246DF-F35F-4FA0-8CFC-B65F994B6783}"/>
    <dgm:cxn modelId="{47CF2B7C-6966-4B40-8014-044714C03C95}" type="presOf" srcId="{5D2507DB-F4AE-4D90-8DF4-22D9B6056D0E}" destId="{0AA634CC-95B2-4FE5-8F26-69CFE2CB2BE9}" srcOrd="0" destOrd="0" presId="urn:microsoft.com/office/officeart/2005/8/layout/radial6"/>
    <dgm:cxn modelId="{E8AA4B92-945F-45E6-9B5B-87C474C7A4DD}" type="presOf" srcId="{5E0B29D1-5BF8-4980-8107-96AD80533A61}" destId="{4C7ADD45-5273-4212-B222-2B399FAE0D73}" srcOrd="0" destOrd="0" presId="urn:microsoft.com/office/officeart/2005/8/layout/radial6"/>
    <dgm:cxn modelId="{68CE3293-0813-43B8-9B66-99B87A7A7252}" srcId="{373A97D5-0BE0-4E7A-A5A1-BA5EF7689900}" destId="{147A3D4F-8208-4BD3-A508-D4B1418726C9}" srcOrd="1" destOrd="0" parTransId="{E8938D4E-B264-4155-96B7-D3651210BD33}" sibTransId="{4359C8EB-0B34-4137-8658-3427994320B3}"/>
    <dgm:cxn modelId="{76093C96-3B92-47AE-A02D-400091CBA28B}" srcId="{4E184039-B495-419B-BCD0-13F81174D317}" destId="{373A97D5-0BE0-4E7A-A5A1-BA5EF7689900}" srcOrd="2" destOrd="0" parTransId="{C15E94E4-09C8-45A9-861B-8142207ABA28}" sibTransId="{446C2209-2E58-4702-91EF-EF539A73BDFE}"/>
    <dgm:cxn modelId="{0D00DCA7-8C90-4CF6-A5A4-7C4FB876ACD4}" type="presOf" srcId="{4E184039-B495-419B-BCD0-13F81174D317}" destId="{01D53D58-D2A2-4309-B822-5629A6B16CCC}" srcOrd="0" destOrd="0" presId="urn:microsoft.com/office/officeart/2005/8/layout/radial6"/>
    <dgm:cxn modelId="{78A23FCD-A0CC-45CF-9851-E64173C082BF}" type="presOf" srcId="{373A97D5-0BE0-4E7A-A5A1-BA5EF7689900}" destId="{395C83EC-DB3F-453F-8678-71FF613312E8}" srcOrd="0" destOrd="0" presId="urn:microsoft.com/office/officeart/2005/8/layout/radial6"/>
    <dgm:cxn modelId="{1E781AF6-E33B-4085-AD83-4B352E1AB605}" srcId="{4E184039-B495-419B-BCD0-13F81174D317}" destId="{EE3BAD5B-242B-4243-A02C-B25EEB38936D}" srcOrd="1" destOrd="0" parTransId="{58B5C32E-1B81-40CF-BAB0-6A63A6C80AE5}" sibTransId="{5D2507DB-F4AE-4D90-8DF4-22D9B6056D0E}"/>
    <dgm:cxn modelId="{7CDDB5F6-081A-44C5-B2F6-2AABD4A64B59}" type="presOf" srcId="{3C13A22D-AA10-4FA0-A91B-792C41420E84}" destId="{395C83EC-DB3F-453F-8678-71FF613312E8}" srcOrd="0" destOrd="1" presId="urn:microsoft.com/office/officeart/2005/8/layout/radial6"/>
    <dgm:cxn modelId="{87FB303F-8305-4A9E-9D3B-8E6EE2467C40}" type="presParOf" srcId="{4C7ADD45-5273-4212-B222-2B399FAE0D73}" destId="{01D53D58-D2A2-4309-B822-5629A6B16CCC}" srcOrd="0" destOrd="0" presId="urn:microsoft.com/office/officeart/2005/8/layout/radial6"/>
    <dgm:cxn modelId="{F6D2FA92-5D49-468F-AB27-5DF3095BD199}" type="presParOf" srcId="{4C7ADD45-5273-4212-B222-2B399FAE0D73}" destId="{A810DC5A-0AAA-4338-8C91-C66D620804C5}" srcOrd="1" destOrd="0" presId="urn:microsoft.com/office/officeart/2005/8/layout/radial6"/>
    <dgm:cxn modelId="{C101B43A-B7AC-44B5-9756-A6E235748127}" type="presParOf" srcId="{4C7ADD45-5273-4212-B222-2B399FAE0D73}" destId="{16DC651B-1D84-4D6A-8E62-1AF319BDBD38}" srcOrd="2" destOrd="0" presId="urn:microsoft.com/office/officeart/2005/8/layout/radial6"/>
    <dgm:cxn modelId="{B4B25E9D-48F3-4F39-9A3B-763A103D9B83}" type="presParOf" srcId="{4C7ADD45-5273-4212-B222-2B399FAE0D73}" destId="{9754187C-BA92-48D2-BF6D-1BE6919EE41D}" srcOrd="3" destOrd="0" presId="urn:microsoft.com/office/officeart/2005/8/layout/radial6"/>
    <dgm:cxn modelId="{78C16ADB-5454-40A6-A2A0-F2F7798FCB2C}" type="presParOf" srcId="{4C7ADD45-5273-4212-B222-2B399FAE0D73}" destId="{363E1EDF-8FA2-4DBF-91E5-A71098703C97}" srcOrd="4" destOrd="0" presId="urn:microsoft.com/office/officeart/2005/8/layout/radial6"/>
    <dgm:cxn modelId="{60004E86-B7B7-4E69-B2D2-5D3EFA60E0DA}" type="presParOf" srcId="{4C7ADD45-5273-4212-B222-2B399FAE0D73}" destId="{913A6027-6A7F-4FF0-8BE4-AF5CF7B3BA49}" srcOrd="5" destOrd="0" presId="urn:microsoft.com/office/officeart/2005/8/layout/radial6"/>
    <dgm:cxn modelId="{0293033D-3ECE-4E40-ACFE-E3D41A1D45A5}" type="presParOf" srcId="{4C7ADD45-5273-4212-B222-2B399FAE0D73}" destId="{0AA634CC-95B2-4FE5-8F26-69CFE2CB2BE9}" srcOrd="6" destOrd="0" presId="urn:microsoft.com/office/officeart/2005/8/layout/radial6"/>
    <dgm:cxn modelId="{A85925E2-2588-4C3B-B9B0-A160AE939C33}" type="presParOf" srcId="{4C7ADD45-5273-4212-B222-2B399FAE0D73}" destId="{395C83EC-DB3F-453F-8678-71FF613312E8}" srcOrd="7" destOrd="0" presId="urn:microsoft.com/office/officeart/2005/8/layout/radial6"/>
    <dgm:cxn modelId="{C872AB4E-E00C-4FF3-BF95-87C3F839009D}" type="presParOf" srcId="{4C7ADD45-5273-4212-B222-2B399FAE0D73}" destId="{8F6F00B1-38B9-4059-A93C-2E6594C1A627}" srcOrd="8" destOrd="0" presId="urn:microsoft.com/office/officeart/2005/8/layout/radial6"/>
    <dgm:cxn modelId="{FB2791F1-7080-4888-A724-80F3399F706E}" type="presParOf" srcId="{4C7ADD45-5273-4212-B222-2B399FAE0D73}" destId="{8B629D9C-253B-49AA-ADCB-9494E0CDA9C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B34F6-C74A-4FB8-9B78-B685F3FA6176}">
      <dsp:nvSpPr>
        <dsp:cNvPr id="0" name=""/>
        <dsp:cNvSpPr/>
      </dsp:nvSpPr>
      <dsp:spPr>
        <a:xfrm>
          <a:off x="226382" y="416884"/>
          <a:ext cx="1358296" cy="75460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1" kern="1200" dirty="0"/>
            <a:t>Zuiveringsinspanning</a:t>
          </a:r>
        </a:p>
      </dsp:txBody>
      <dsp:txXfrm>
        <a:off x="248484" y="438986"/>
        <a:ext cx="1314092" cy="710405"/>
      </dsp:txXfrm>
    </dsp:sp>
    <dsp:sp modelId="{27F632D0-B43B-44FD-AE5A-D87DA355246E}">
      <dsp:nvSpPr>
        <dsp:cNvPr id="0" name=""/>
        <dsp:cNvSpPr/>
      </dsp:nvSpPr>
      <dsp:spPr>
        <a:xfrm>
          <a:off x="2188366" y="416884"/>
          <a:ext cx="1358296" cy="75460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1" kern="1200" dirty="0"/>
            <a:t>Systeem</a:t>
          </a:r>
        </a:p>
      </dsp:txBody>
      <dsp:txXfrm>
        <a:off x="2210468" y="438986"/>
        <a:ext cx="1314092" cy="710405"/>
      </dsp:txXfrm>
    </dsp:sp>
    <dsp:sp modelId="{3D0C6B06-0200-4176-9908-9744DD3EEFE5}">
      <dsp:nvSpPr>
        <dsp:cNvPr id="0" name=""/>
        <dsp:cNvSpPr/>
      </dsp:nvSpPr>
      <dsp:spPr>
        <a:xfrm>
          <a:off x="1603544" y="3623973"/>
          <a:ext cx="565956" cy="56595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06D79-0733-41A7-A0C8-A6CF72EB2880}">
      <dsp:nvSpPr>
        <dsp:cNvPr id="0" name=""/>
        <dsp:cNvSpPr/>
      </dsp:nvSpPr>
      <dsp:spPr>
        <a:xfrm rot="240000">
          <a:off x="188133" y="3381454"/>
          <a:ext cx="3396778" cy="2375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280FD-2978-4666-815C-28B145D2559F}">
      <dsp:nvSpPr>
        <dsp:cNvPr id="0" name=""/>
        <dsp:cNvSpPr/>
      </dsp:nvSpPr>
      <dsp:spPr>
        <a:xfrm rot="240000">
          <a:off x="2231259" y="2953542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Chemicaliën</a:t>
          </a:r>
        </a:p>
      </dsp:txBody>
      <dsp:txXfrm>
        <a:off x="2253984" y="2976267"/>
        <a:ext cx="1302522" cy="420064"/>
      </dsp:txXfrm>
    </dsp:sp>
    <dsp:sp modelId="{A7E1C097-06F1-42FC-8677-41F678C72E19}">
      <dsp:nvSpPr>
        <dsp:cNvPr id="0" name=""/>
        <dsp:cNvSpPr/>
      </dsp:nvSpPr>
      <dsp:spPr>
        <a:xfrm rot="240000">
          <a:off x="2268989" y="2455500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Energie</a:t>
          </a:r>
        </a:p>
      </dsp:txBody>
      <dsp:txXfrm>
        <a:off x="2291714" y="2478225"/>
        <a:ext cx="1302522" cy="420064"/>
      </dsp:txXfrm>
    </dsp:sp>
    <dsp:sp modelId="{CDE34332-BB2F-48A8-8E45-C99AB3683878}">
      <dsp:nvSpPr>
        <dsp:cNvPr id="0" name=""/>
        <dsp:cNvSpPr/>
      </dsp:nvSpPr>
      <dsp:spPr>
        <a:xfrm rot="240000">
          <a:off x="2306719" y="1957458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Reststroom behandeling</a:t>
          </a:r>
        </a:p>
      </dsp:txBody>
      <dsp:txXfrm>
        <a:off x="2329444" y="1980183"/>
        <a:ext cx="1302522" cy="420064"/>
      </dsp:txXfrm>
    </dsp:sp>
    <dsp:sp modelId="{DC59DF45-C025-4F69-B232-122140F0B575}">
      <dsp:nvSpPr>
        <dsp:cNvPr id="0" name=""/>
        <dsp:cNvSpPr/>
      </dsp:nvSpPr>
      <dsp:spPr>
        <a:xfrm rot="240000">
          <a:off x="2344450" y="1459416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Ingewikkelde zuivering</a:t>
          </a:r>
        </a:p>
      </dsp:txBody>
      <dsp:txXfrm>
        <a:off x="2367175" y="1482141"/>
        <a:ext cx="1302522" cy="420064"/>
      </dsp:txXfrm>
    </dsp:sp>
    <dsp:sp modelId="{D6F707A1-5E21-4F40-8300-C7EE4DC9C37F}">
      <dsp:nvSpPr>
        <dsp:cNvPr id="0" name=""/>
        <dsp:cNvSpPr/>
      </dsp:nvSpPr>
      <dsp:spPr>
        <a:xfrm rot="240000">
          <a:off x="269275" y="2817713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Streefwaarden</a:t>
          </a:r>
        </a:p>
      </dsp:txBody>
      <dsp:txXfrm>
        <a:off x="292000" y="2840438"/>
        <a:ext cx="1302522" cy="420064"/>
      </dsp:txXfrm>
    </dsp:sp>
    <dsp:sp modelId="{C5EF7F82-89C3-4486-9ED8-D97D829860B2}">
      <dsp:nvSpPr>
        <dsp:cNvPr id="0" name=""/>
        <dsp:cNvSpPr/>
      </dsp:nvSpPr>
      <dsp:spPr>
        <a:xfrm rot="240000">
          <a:off x="307005" y="2319671"/>
          <a:ext cx="1347972" cy="4655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 dirty="0"/>
        </a:p>
      </dsp:txBody>
      <dsp:txXfrm>
        <a:off x="329730" y="2342396"/>
        <a:ext cx="1302522" cy="420064"/>
      </dsp:txXfrm>
    </dsp:sp>
    <dsp:sp modelId="{88414EEE-9065-402A-A41C-E2F0041B1DAA}">
      <dsp:nvSpPr>
        <dsp:cNvPr id="0" name=""/>
        <dsp:cNvSpPr/>
      </dsp:nvSpPr>
      <dsp:spPr>
        <a:xfrm rot="240000">
          <a:off x="344736" y="1821628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Bronkwaliteit</a:t>
          </a:r>
        </a:p>
      </dsp:txBody>
      <dsp:txXfrm>
        <a:off x="367461" y="1844353"/>
        <a:ext cx="1302522" cy="420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9D9C-253B-49AA-ADCB-9494E0CDA9C9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9000000"/>
            <a:gd name="adj2" fmla="val 162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634CC-95B2-4FE5-8F26-69CFE2CB2BE9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1800000"/>
            <a:gd name="adj2" fmla="val 90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187C-BA92-48D2-BF6D-1BE6919EE41D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16200000"/>
            <a:gd name="adj2" fmla="val 18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53D58-D2A2-4309-B822-5629A6B16CCC}">
      <dsp:nvSpPr>
        <dsp:cNvPr id="0" name=""/>
        <dsp:cNvSpPr/>
      </dsp:nvSpPr>
      <dsp:spPr>
        <a:xfrm>
          <a:off x="3593603" y="1271013"/>
          <a:ext cx="1879342" cy="1977269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Technologenplatform/overleg</a:t>
          </a:r>
        </a:p>
      </dsp:txBody>
      <dsp:txXfrm>
        <a:off x="3868826" y="1560577"/>
        <a:ext cx="1328896" cy="1398141"/>
      </dsp:txXfrm>
    </dsp:sp>
    <dsp:sp modelId="{A810DC5A-0AAA-4338-8C91-C66D620804C5}">
      <dsp:nvSpPr>
        <dsp:cNvPr id="0" name=""/>
        <dsp:cNvSpPr/>
      </dsp:nvSpPr>
      <dsp:spPr>
        <a:xfrm>
          <a:off x="3446018" y="-192679"/>
          <a:ext cx="2174512" cy="1796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Nijhuis-</a:t>
          </a:r>
          <a:r>
            <a:rPr lang="nl-NL" sz="1200" kern="1200" dirty="0" err="1"/>
            <a:t>Saur</a:t>
          </a:r>
          <a:endParaRPr lang="nl-N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PWNT-R&amp;D</a:t>
          </a:r>
        </a:p>
      </dsp:txBody>
      <dsp:txXfrm>
        <a:off x="3764468" y="70368"/>
        <a:ext cx="1537612" cy="1270105"/>
      </dsp:txXfrm>
    </dsp:sp>
    <dsp:sp modelId="{363E1EDF-8FA2-4DBF-91E5-A71098703C97}">
      <dsp:nvSpPr>
        <dsp:cNvPr id="0" name=""/>
        <dsp:cNvSpPr/>
      </dsp:nvSpPr>
      <dsp:spPr>
        <a:xfrm>
          <a:off x="4928154" y="2207124"/>
          <a:ext cx="1902242" cy="1659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Systeembesturing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5x procestechnologen</a:t>
          </a:r>
        </a:p>
      </dsp:txBody>
      <dsp:txXfrm>
        <a:off x="5206731" y="2450119"/>
        <a:ext cx="1345088" cy="1173286"/>
      </dsp:txXfrm>
    </dsp:sp>
    <dsp:sp modelId="{395C83EC-DB3F-453F-8678-71FF613312E8}">
      <dsp:nvSpPr>
        <dsp:cNvPr id="0" name=""/>
        <dsp:cNvSpPr/>
      </dsp:nvSpPr>
      <dsp:spPr>
        <a:xfrm>
          <a:off x="2085002" y="2112170"/>
          <a:ext cx="2204542" cy="18491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BPD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Strat</a:t>
          </a:r>
          <a:r>
            <a:rPr lang="nl-NL" sz="1200" kern="1200" dirty="0"/>
            <a:t>. Adv. Technologie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2x Vacature technologen</a:t>
          </a:r>
        </a:p>
      </dsp:txBody>
      <dsp:txXfrm>
        <a:off x="2407850" y="2382977"/>
        <a:ext cx="1558846" cy="13075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22FA2-0889-44F0-8BB6-1DACD58F01F0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55C4D-5468-4E1F-B1D6-3F7581BDE7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0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46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PSA3 SIX-C90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(EC)BW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flux van 80-90 l/m2/h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In </a:t>
            </a:r>
            <a:r>
              <a:rPr lang="en-US" err="1">
                <a:latin typeface="Arial"/>
                <a:cs typeface="Arial"/>
              </a:rPr>
              <a:t>periode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augustus</a:t>
            </a:r>
            <a:r>
              <a:rPr lang="en-US">
                <a:latin typeface="Arial"/>
                <a:cs typeface="Arial"/>
              </a:rPr>
              <a:t> tm </a:t>
            </a:r>
            <a:r>
              <a:rPr lang="en-US" err="1">
                <a:latin typeface="Arial"/>
                <a:cs typeface="Arial"/>
              </a:rPr>
              <a:t>oktober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loopt</a:t>
            </a:r>
            <a:r>
              <a:rPr lang="en-US">
                <a:latin typeface="Arial"/>
                <a:cs typeface="Arial"/>
              </a:rPr>
              <a:t> 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op van 30 kPa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80 kPa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Coagulatie-C1 pilot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flux van 90-180 l/m2/h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Fe carry-over &lt;5-15 mg/L</a:t>
            </a:r>
            <a:endParaRPr lang="en-US">
              <a:latin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blijft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rond</a:t>
            </a:r>
            <a:r>
              <a:rPr lang="en-US">
                <a:latin typeface="Arial"/>
                <a:cs typeface="Arial"/>
              </a:rPr>
              <a:t> de 5-20 kPa</a:t>
            </a:r>
            <a:endParaRPr lang="en-US">
              <a:latin typeface="Arial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796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28-6-2022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Inleiding kennisdeling </a:t>
            </a:r>
            <a:r>
              <a:rPr lang="nl-NL" dirty="0"/>
              <a:t>productie</a:t>
            </a:r>
            <a:br>
              <a:rPr lang="nl-NL" dirty="0"/>
            </a:br>
            <a:r>
              <a:rPr lang="nl-NL" dirty="0"/>
              <a:t>2022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Jink Gude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4A3D4-AA20-497D-8B32-26E9142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 Organisatie PWN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1B8EDF48-07C6-4638-A1F5-7D58C5A5D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149379"/>
              </p:ext>
            </p:extLst>
          </p:nvPr>
        </p:nvGraphicFramePr>
        <p:xfrm>
          <a:off x="495300" y="2085975"/>
          <a:ext cx="8915400" cy="38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03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8F844-0E61-4DBD-887E-2346D3BC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27454B-EEB0-458A-AF52-8E9D7825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Alles op garanties en boetes op </a:t>
            </a:r>
            <a:r>
              <a:rPr lang="nl-NL" dirty="0" err="1"/>
              <a:t>iuitloop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Kan dat wel in deze markt??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Wij garanties en bonus op tijdig opleveren</a:t>
            </a:r>
          </a:p>
          <a:p>
            <a:pPr lvl="1"/>
            <a:r>
              <a:rPr lang="nl-NL" dirty="0"/>
              <a:t>Vertrouwen en bouwen op eigen expertise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339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Coagulatie voor </a:t>
            </a:r>
            <a:r>
              <a:rPr lang="nl-NL" dirty="0" err="1">
                <a:latin typeface="Arial"/>
                <a:cs typeface="Arial"/>
              </a:rPr>
              <a:t>Ceramac</a:t>
            </a:r>
            <a:br>
              <a:rPr lang="nl-NL" dirty="0"/>
            </a:br>
            <a:endParaRPr lang="nl-NL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7168B-9199-4FE5-98F0-2965B2D1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23B91D-8C0B-420A-B33C-C84E52D6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Chloridetoevoeging in de SIX</a:t>
            </a:r>
          </a:p>
          <a:p>
            <a:pPr lvl="1"/>
            <a:r>
              <a:rPr lang="nl-NL" sz="1400" dirty="0"/>
              <a:t>Toevoeging 45 en 55 mg/L chloride </a:t>
            </a:r>
          </a:p>
          <a:p>
            <a:pPr lvl="1"/>
            <a:r>
              <a:rPr lang="nl-NL" sz="1400" dirty="0"/>
              <a:t>IJsselmeer +/-110 mg/L maar laatste jaren &gt;125 mg/L</a:t>
            </a:r>
          </a:p>
          <a:p>
            <a:pPr lvl="1"/>
            <a:r>
              <a:rPr lang="nl-NL" sz="1400" dirty="0"/>
              <a:t>Wettelijk 150 mg/L</a:t>
            </a:r>
            <a:endParaRPr lang="nl-NL" dirty="0"/>
          </a:p>
          <a:p>
            <a:r>
              <a:rPr lang="nl-NL" dirty="0"/>
              <a:t>Reststroom</a:t>
            </a:r>
          </a:p>
          <a:p>
            <a:pPr lvl="1"/>
            <a:r>
              <a:rPr lang="nl-NL" sz="1400" dirty="0"/>
              <a:t>Regeneraatstroom uit de SIX zeer hoog chloride</a:t>
            </a:r>
          </a:p>
          <a:p>
            <a:pPr lvl="1"/>
            <a:r>
              <a:rPr lang="nl-NL" sz="1400" dirty="0"/>
              <a:t>Organische en anorganische vervuiling</a:t>
            </a:r>
          </a:p>
          <a:p>
            <a:pPr lvl="1"/>
            <a:r>
              <a:rPr lang="nl-NL" sz="1400" dirty="0"/>
              <a:t>Tijdelijk vergunde infiltratie</a:t>
            </a:r>
          </a:p>
          <a:p>
            <a:pPr lvl="1"/>
            <a:r>
              <a:rPr lang="nl-NL" sz="1400" dirty="0"/>
              <a:t>Putverstopping dus voorbehandelen</a:t>
            </a:r>
          </a:p>
          <a:p>
            <a:r>
              <a:rPr lang="nl-NL" dirty="0"/>
              <a:t>Capaciteit PSA3</a:t>
            </a:r>
          </a:p>
          <a:p>
            <a:pPr lvl="1"/>
            <a:r>
              <a:rPr lang="nl-NL" sz="1400" dirty="0"/>
              <a:t>Ontwerp 5000 m</a:t>
            </a:r>
            <a:r>
              <a:rPr lang="nl-NL" sz="1400" baseline="30000" dirty="0"/>
              <a:t>3</a:t>
            </a:r>
            <a:r>
              <a:rPr lang="nl-NL" sz="1400" dirty="0"/>
              <a:t> in 2014</a:t>
            </a:r>
          </a:p>
          <a:p>
            <a:pPr lvl="1"/>
            <a:r>
              <a:rPr lang="nl-NL" sz="1400" dirty="0"/>
              <a:t>Constructieproblemen van C192 naar C90</a:t>
            </a:r>
          </a:p>
          <a:p>
            <a:pPr lvl="1"/>
            <a:r>
              <a:rPr lang="nl-NL" sz="1400" dirty="0"/>
              <a:t>Huidige productie winter 1100 m</a:t>
            </a:r>
            <a:r>
              <a:rPr lang="nl-NL" sz="1400" baseline="30000" dirty="0"/>
              <a:t>3</a:t>
            </a:r>
            <a:r>
              <a:rPr lang="nl-NL" sz="1400" dirty="0"/>
              <a:t>/h en in de zomer 1550 m</a:t>
            </a:r>
            <a:r>
              <a:rPr lang="nl-NL" sz="1400" baseline="30000" dirty="0"/>
              <a:t>3</a:t>
            </a:r>
            <a:r>
              <a:rPr lang="nl-NL" sz="1400" dirty="0"/>
              <a:t>/h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979FBF6-1245-4F94-93F4-159E7424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76" y="1412776"/>
            <a:ext cx="4197224" cy="34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77F20-CB51-48E8-91F3-7032855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Voorgestelde alternatieve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11B243-C52F-49C0-998C-FCC8E2DD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Het vervangen van het ionenwisselingproces door een </a:t>
            </a:r>
            <a:r>
              <a:rPr lang="nl-NL" b="1" dirty="0"/>
              <a:t>coagulatieproces </a:t>
            </a:r>
            <a:r>
              <a:rPr lang="nl-NL" dirty="0"/>
              <a:t>zoveel mogelijk ingepast in de bestaande PSA3 installatie.</a:t>
            </a:r>
          </a:p>
          <a:p>
            <a:pPr marL="342900" indent="-342900"/>
            <a:endParaRPr lang="nl-NL" dirty="0"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Beperken chloride toevoeging bij zuivering (FeClSO</a:t>
            </a:r>
            <a:r>
              <a:rPr lang="nl-NL" sz="1600" baseline="-25000" dirty="0">
                <a:latin typeface="Arial"/>
                <a:cs typeface="Arial"/>
              </a:rPr>
              <a:t>4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ipv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NaCl</a:t>
            </a:r>
            <a:r>
              <a:rPr lang="nl-NL" sz="1600" dirty="0">
                <a:latin typeface="Arial"/>
                <a:cs typeface="Arial"/>
              </a:rPr>
              <a:t>)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Eenzelfde waterkwaliteit (DOC en UVT</a:t>
            </a:r>
            <a:r>
              <a:rPr lang="nl-NL" sz="1600" baseline="-25000" dirty="0">
                <a:latin typeface="Arial"/>
                <a:cs typeface="Arial"/>
              </a:rPr>
              <a:t>254</a:t>
            </a:r>
            <a:r>
              <a:rPr lang="nl-NL" sz="1600" dirty="0">
                <a:latin typeface="Arial"/>
                <a:cs typeface="Arial"/>
              </a:rPr>
              <a:t>) maar geen sulfaat en nitraatverwijdering</a:t>
            </a: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Mogelijk fluxverhoging en stabiele bedrijfsvoering keramische membraanfiltratie zoals gezien bij ILCA demo 2019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cs typeface="Arial" charset="0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Terug naar bekende reststroom met bekende chemicaliën</a:t>
            </a:r>
            <a:endParaRPr lang="nl-NL" sz="1600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1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D5E5-5810-4058-AD6C-D3C13F5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73255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Resultaten</a:t>
            </a:r>
            <a:r>
              <a:rPr lang="en-GB" dirty="0"/>
              <a:t> </a:t>
            </a:r>
            <a:r>
              <a:rPr lang="en-GB" dirty="0" err="1"/>
              <a:t>waterkwaliteit</a:t>
            </a:r>
            <a:r>
              <a:rPr lang="en-GB" dirty="0"/>
              <a:t> CVC en SIX</a:t>
            </a:r>
            <a:endParaRPr lang="en-GB" sz="18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0F7AA6-0AF2-4698-92C8-C0FBBF87F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6255" y="1876499"/>
            <a:ext cx="4378590" cy="722279"/>
          </a:xfrm>
        </p:spPr>
        <p:txBody>
          <a:bodyPr/>
          <a:lstStyle/>
          <a:p>
            <a:r>
              <a:rPr lang="en-US" sz="1800" dirty="0" err="1">
                <a:latin typeface="Arial"/>
                <a:cs typeface="Arial"/>
              </a:rPr>
              <a:t>Uitgelicht</a:t>
            </a:r>
            <a:endParaRPr lang="en-US" sz="1800" dirty="0">
              <a:cs typeface="Arial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87DA3A6-94D4-4645-A350-771C06270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8247" y="2564210"/>
            <a:ext cx="3657753" cy="3561259"/>
          </a:xfrm>
        </p:spPr>
        <p:txBody>
          <a:bodyPr/>
          <a:lstStyle/>
          <a:p>
            <a:pPr marL="385445" indent="-385445"/>
            <a:r>
              <a:rPr lang="en-US" sz="1600" dirty="0">
                <a:latin typeface="Arial"/>
                <a:cs typeface="Arial"/>
              </a:rPr>
              <a:t>Chloride: 134 mg/L </a:t>
            </a:r>
            <a:r>
              <a:rPr lang="en-US" sz="1600" dirty="0" err="1">
                <a:latin typeface="Arial"/>
                <a:cs typeface="Arial"/>
              </a:rPr>
              <a:t>i.p.v</a:t>
            </a:r>
            <a:r>
              <a:rPr lang="en-US" sz="1600" dirty="0">
                <a:latin typeface="Arial"/>
                <a:cs typeface="Arial"/>
              </a:rPr>
              <a:t>. 167 mg/L</a:t>
            </a:r>
            <a:endParaRPr lang="en-US" sz="2400" dirty="0">
              <a:latin typeface="Arial"/>
              <a:cs typeface="Arial"/>
            </a:endParaRPr>
          </a:p>
          <a:p>
            <a:pPr marL="385445" indent="-385445"/>
            <a:r>
              <a:rPr lang="en-US" sz="1600" dirty="0" err="1">
                <a:latin typeface="Arial"/>
                <a:cs typeface="Arial"/>
              </a:rPr>
              <a:t>Sulfaat</a:t>
            </a:r>
            <a:r>
              <a:rPr lang="en-US" sz="1600" dirty="0">
                <a:latin typeface="Arial"/>
                <a:cs typeface="Arial"/>
              </a:rPr>
              <a:t>: 100 mg/L </a:t>
            </a:r>
            <a:r>
              <a:rPr lang="en-US" sz="1600" dirty="0" err="1">
                <a:latin typeface="Arial"/>
                <a:cs typeface="Arial"/>
              </a:rPr>
              <a:t>ipv</a:t>
            </a:r>
            <a:r>
              <a:rPr lang="en-US" sz="1600" dirty="0">
                <a:latin typeface="Arial"/>
                <a:cs typeface="Arial"/>
              </a:rPr>
              <a:t> 12 mg/L</a:t>
            </a:r>
          </a:p>
          <a:p>
            <a:pPr marL="385445" indent="-385445"/>
            <a:r>
              <a:rPr lang="en-US" sz="1600" dirty="0">
                <a:latin typeface="Arial"/>
                <a:cs typeface="Arial"/>
              </a:rPr>
              <a:t>DOC: 2,4 mg/L </a:t>
            </a:r>
            <a:r>
              <a:rPr lang="en-US" sz="1600" dirty="0" err="1">
                <a:latin typeface="Arial"/>
                <a:cs typeface="Arial"/>
              </a:rPr>
              <a:t>ipv</a:t>
            </a:r>
            <a:r>
              <a:rPr lang="en-US" sz="1600" dirty="0">
                <a:latin typeface="Arial"/>
                <a:cs typeface="Arial"/>
              </a:rPr>
              <a:t> 2,3 mg/L</a:t>
            </a:r>
          </a:p>
          <a:p>
            <a:pPr marL="385445" indent="-385445"/>
            <a:r>
              <a:rPr lang="en-US" sz="1600" dirty="0">
                <a:latin typeface="Arial"/>
                <a:cs typeface="Arial"/>
              </a:rPr>
              <a:t>UVT:</a:t>
            </a:r>
          </a:p>
          <a:p>
            <a:pPr marL="836295" lvl="1" indent="-321945"/>
            <a:r>
              <a:rPr lang="en-US" sz="1400" dirty="0" err="1">
                <a:latin typeface="Arial"/>
                <a:cs typeface="Arial"/>
              </a:rPr>
              <a:t>Bij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volledige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sedementatie</a:t>
            </a:r>
            <a:r>
              <a:rPr lang="en-US" sz="1400" dirty="0">
                <a:latin typeface="Arial"/>
                <a:cs typeface="Arial"/>
              </a:rPr>
              <a:t> conform SIX-CM PSA</a:t>
            </a:r>
          </a:p>
          <a:p>
            <a:pPr marL="836295" lvl="1" indent="-321945"/>
            <a:r>
              <a:rPr lang="en-US" sz="1400" dirty="0" err="1">
                <a:latin typeface="Arial"/>
                <a:cs typeface="Arial"/>
              </a:rPr>
              <a:t>Bij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gedeeltelijke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sedimentatie</a:t>
            </a:r>
            <a:r>
              <a:rPr lang="en-US" sz="1400" dirty="0">
                <a:latin typeface="Arial"/>
                <a:cs typeface="Arial"/>
              </a:rPr>
              <a:t>  90%-92% </a:t>
            </a:r>
            <a:r>
              <a:rPr lang="en-US" sz="1400" dirty="0" err="1">
                <a:latin typeface="Arial"/>
                <a:cs typeface="Arial"/>
              </a:rPr>
              <a:t>ipv</a:t>
            </a:r>
            <a:r>
              <a:rPr lang="en-US" sz="1400" dirty="0">
                <a:latin typeface="Arial"/>
                <a:cs typeface="Arial"/>
              </a:rPr>
              <a:t> 93%</a:t>
            </a:r>
          </a:p>
          <a:p>
            <a:pPr marL="836295" lvl="1" indent="-321945"/>
            <a:r>
              <a:rPr lang="nl-NL" sz="1400" dirty="0">
                <a:latin typeface="Arial"/>
                <a:cs typeface="Arial"/>
              </a:rPr>
              <a:t>Oorzaak UVT variatie: desorptie</a:t>
            </a:r>
          </a:p>
          <a:p>
            <a:pPr marL="836295" lvl="1" indent="-321945"/>
            <a:r>
              <a:rPr lang="nl-NL" sz="1400" dirty="0">
                <a:latin typeface="Arial"/>
                <a:cs typeface="Arial"/>
              </a:rPr>
              <a:t>pH verhoging met vlokken resulteert in daling UV-t en stijging DOC</a:t>
            </a:r>
          </a:p>
          <a:p>
            <a:pPr marL="836295" lvl="1" indent="-321945"/>
            <a:endParaRPr lang="en-US" sz="1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782918DE-C618-47E8-8776-177F6E8B894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3351381"/>
              </p:ext>
            </p:extLst>
          </p:nvPr>
        </p:nvGraphicFramePr>
        <p:xfrm>
          <a:off x="438590" y="1988840"/>
          <a:ext cx="5666538" cy="415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034">
                  <a:extLst>
                    <a:ext uri="{9D8B030D-6E8A-4147-A177-3AD203B41FA5}">
                      <a16:colId xmlns:a16="http://schemas.microsoft.com/office/drawing/2014/main" val="3493826688"/>
                    </a:ext>
                  </a:extLst>
                </a:gridCol>
                <a:gridCol w="439774">
                  <a:extLst>
                    <a:ext uri="{9D8B030D-6E8A-4147-A177-3AD203B41FA5}">
                      <a16:colId xmlns:a16="http://schemas.microsoft.com/office/drawing/2014/main" val="3715330811"/>
                    </a:ext>
                  </a:extLst>
                </a:gridCol>
                <a:gridCol w="548739">
                  <a:extLst>
                    <a:ext uri="{9D8B030D-6E8A-4147-A177-3AD203B41FA5}">
                      <a16:colId xmlns:a16="http://schemas.microsoft.com/office/drawing/2014/main" val="760595849"/>
                    </a:ext>
                  </a:extLst>
                </a:gridCol>
                <a:gridCol w="742647">
                  <a:extLst>
                    <a:ext uri="{9D8B030D-6E8A-4147-A177-3AD203B41FA5}">
                      <a16:colId xmlns:a16="http://schemas.microsoft.com/office/drawing/2014/main" val="3932931914"/>
                    </a:ext>
                  </a:extLst>
                </a:gridCol>
                <a:gridCol w="727634">
                  <a:extLst>
                    <a:ext uri="{9D8B030D-6E8A-4147-A177-3AD203B41FA5}">
                      <a16:colId xmlns:a16="http://schemas.microsoft.com/office/drawing/2014/main" val="564320033"/>
                    </a:ext>
                  </a:extLst>
                </a:gridCol>
                <a:gridCol w="642758">
                  <a:extLst>
                    <a:ext uri="{9D8B030D-6E8A-4147-A177-3AD203B41FA5}">
                      <a16:colId xmlns:a16="http://schemas.microsoft.com/office/drawing/2014/main" val="874727278"/>
                    </a:ext>
                  </a:extLst>
                </a:gridCol>
                <a:gridCol w="661107">
                  <a:extLst>
                    <a:ext uri="{9D8B030D-6E8A-4147-A177-3AD203B41FA5}">
                      <a16:colId xmlns:a16="http://schemas.microsoft.com/office/drawing/2014/main" val="3735083569"/>
                    </a:ext>
                  </a:extLst>
                </a:gridCol>
                <a:gridCol w="773845">
                  <a:extLst>
                    <a:ext uri="{9D8B030D-6E8A-4147-A177-3AD203B41FA5}">
                      <a16:colId xmlns:a16="http://schemas.microsoft.com/office/drawing/2014/main" val="186409331"/>
                    </a:ext>
                  </a:extLst>
                </a:gridCol>
              </a:tblGrid>
              <a:tr h="562721"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Ruw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 dirty="0">
                          <a:effectLst/>
                        </a:rPr>
                        <a:t>Six-PSA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CM PSA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i="1" u="none" strike="noStrike">
                          <a:effectLst/>
                        </a:rPr>
                        <a:t>Six-pi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Coa-eff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C1-eff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521645098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n=4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938408769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Chloride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121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167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>
                          <a:solidFill>
                            <a:srgbClr val="7030A0"/>
                          </a:solidFill>
                          <a:effectLst/>
                        </a:rPr>
                        <a:t>167</a:t>
                      </a:r>
                      <a:endParaRPr lang="nl-NL" sz="1800" b="1" i="1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 dirty="0">
                          <a:effectLst/>
                        </a:rPr>
                        <a:t>202</a:t>
                      </a:r>
                      <a:endParaRPr lang="nl-NL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134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1253811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Sulfaat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57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2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73515575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DOC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C/L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5,2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3,2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2,55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0825203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UV-t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77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92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93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92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93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90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472768215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Natrium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89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83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847104391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HCO</a:t>
                      </a:r>
                      <a:r>
                        <a:rPr lang="nl-NL" sz="1800" u="none" strike="noStrike" baseline="-25000">
                          <a:effectLst/>
                        </a:rPr>
                        <a:t>3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129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114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74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62081414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pH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7,8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8,0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7,6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6,4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7,9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484330175"/>
                  </a:ext>
                </a:extLst>
              </a:tr>
              <a:tr h="408357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Mangaan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57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34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 dirty="0">
                          <a:effectLst/>
                        </a:rPr>
                        <a:t>28</a:t>
                      </a:r>
                      <a:endParaRPr lang="nl-NL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57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933945146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NO</a:t>
                      </a:r>
                      <a:r>
                        <a:rPr lang="nl-NL" sz="1800" u="none" strike="noStrike" baseline="-25000">
                          <a:effectLst/>
                        </a:rPr>
                        <a:t>3</a:t>
                      </a:r>
                      <a:endParaRPr lang="nl-NL" sz="1800" b="0" i="0" u="none" strike="noStrike" baseline="-25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1,1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0,6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051378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5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870C1-B8E1-4A2F-9FE6-C5C2E42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3" y="426389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>
                <a:latin typeface="Arial"/>
                <a:cs typeface="Arial"/>
              </a:rPr>
              <a:t>Waterkwaliteit (2)</a:t>
            </a:r>
            <a:br>
              <a:rPr lang="en-GB">
                <a:latin typeface="Arial"/>
                <a:cs typeface="Arial"/>
              </a:rPr>
            </a:br>
            <a:r>
              <a:rPr lang="en-US" sz="2000">
                <a:latin typeface="Arial"/>
                <a:cs typeface="Arial"/>
              </a:rPr>
              <a:t>Organische stof karakterisering influent CM</a:t>
            </a:r>
            <a:endParaRPr lang="en-GB" sz="2000" b="0">
              <a:latin typeface="Arial"/>
              <a:cs typeface="Arial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F84787B-5A38-4755-8A59-E2FDFE1A3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3" y="1863148"/>
            <a:ext cx="4497718" cy="4107150"/>
          </a:xfrm>
        </p:spPr>
        <p:txBody>
          <a:bodyPr/>
          <a:lstStyle/>
          <a:p>
            <a:pPr marL="385445" indent="-385445"/>
            <a:r>
              <a:rPr lang="en-US" sz="1800" dirty="0" err="1">
                <a:latin typeface="Arial"/>
                <a:cs typeface="Arial"/>
              </a:rPr>
              <a:t>Vergelijkbaar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verwijderingsrendement</a:t>
            </a:r>
            <a:r>
              <a:rPr lang="en-US" sz="1800" dirty="0">
                <a:latin typeface="Arial"/>
                <a:cs typeface="Arial"/>
              </a:rPr>
              <a:t> DOC </a:t>
            </a:r>
            <a:r>
              <a:rPr lang="en-US" sz="1800" dirty="0" err="1">
                <a:latin typeface="Arial"/>
                <a:cs typeface="Arial"/>
              </a:rPr>
              <a:t>tussen</a:t>
            </a:r>
            <a:r>
              <a:rPr lang="en-US" sz="1800" dirty="0">
                <a:latin typeface="Arial"/>
                <a:cs typeface="Arial"/>
              </a:rPr>
              <a:t> SIX en </a:t>
            </a:r>
            <a:r>
              <a:rPr lang="en-US" sz="1800" dirty="0" err="1">
                <a:latin typeface="Arial"/>
                <a:cs typeface="Arial"/>
              </a:rPr>
              <a:t>Coagulatie</a:t>
            </a:r>
            <a:r>
              <a:rPr lang="en-US" sz="1800" dirty="0">
                <a:latin typeface="Arial"/>
                <a:cs typeface="Arial"/>
              </a:rPr>
              <a:t> met twee </a:t>
            </a:r>
            <a:r>
              <a:rPr lang="en-US" sz="1800" dirty="0" err="1">
                <a:latin typeface="Arial"/>
                <a:cs typeface="Arial"/>
              </a:rPr>
              <a:t>verschillen</a:t>
            </a:r>
            <a:r>
              <a:rPr lang="en-US" sz="1800"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  <a:p>
            <a:pPr marL="385445" indent="0">
              <a:buNone/>
            </a:pPr>
            <a:r>
              <a:rPr lang="en-US" sz="1800" dirty="0" err="1">
                <a:latin typeface="Arial"/>
                <a:cs typeface="Arial"/>
              </a:rPr>
              <a:t>Biopolymeren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worden</a:t>
            </a:r>
            <a:r>
              <a:rPr lang="en-US" sz="1800" dirty="0">
                <a:latin typeface="Arial"/>
                <a:cs typeface="Arial"/>
              </a:rPr>
              <a:t>:</a:t>
            </a: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niet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verwijderd</a:t>
            </a:r>
            <a:r>
              <a:rPr lang="en-US" sz="1600" dirty="0">
                <a:latin typeface="Arial"/>
                <a:cs typeface="Arial"/>
              </a:rPr>
              <a:t> in SIX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wel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ingevangen</a:t>
            </a:r>
            <a:r>
              <a:rPr lang="en-US" sz="1600" dirty="0">
                <a:latin typeface="Arial"/>
                <a:cs typeface="Arial"/>
              </a:rPr>
              <a:t> door </a:t>
            </a:r>
            <a:r>
              <a:rPr lang="en-US" sz="1600" dirty="0" err="1">
                <a:latin typeface="Arial"/>
                <a:cs typeface="Arial"/>
              </a:rPr>
              <a:t>coagulatie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relatie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biopolymeren</a:t>
            </a:r>
            <a:r>
              <a:rPr lang="en-US" sz="1600" dirty="0">
                <a:latin typeface="Arial"/>
                <a:cs typeface="Arial"/>
              </a:rPr>
              <a:t> en </a:t>
            </a:r>
            <a:r>
              <a:rPr lang="en-US" sz="1600" dirty="0" err="1">
                <a:latin typeface="Arial"/>
                <a:cs typeface="Arial"/>
              </a:rPr>
              <a:t>membraanfouling</a:t>
            </a:r>
            <a:r>
              <a:rPr lang="en-US" sz="1600" dirty="0">
                <a:latin typeface="Arial"/>
                <a:cs typeface="Arial"/>
              </a:rPr>
              <a:t> / TMP!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>
                <a:latin typeface="Arial"/>
                <a:cs typeface="Arial"/>
              </a:rPr>
              <a:t>Building blocks </a:t>
            </a:r>
            <a:r>
              <a:rPr lang="en-US" sz="1600" dirty="0" err="1">
                <a:latin typeface="Arial"/>
                <a:cs typeface="Arial"/>
              </a:rPr>
              <a:t>beter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verwijderd</a:t>
            </a:r>
            <a:r>
              <a:rPr lang="en-US" sz="1600" dirty="0">
                <a:latin typeface="Arial"/>
                <a:cs typeface="Arial"/>
              </a:rPr>
              <a:t> door SIX. </a:t>
            </a:r>
            <a:r>
              <a:rPr lang="en-US" sz="1600" dirty="0" err="1">
                <a:latin typeface="Arial"/>
                <a:cs typeface="Arial"/>
              </a:rPr>
              <a:t>Relatie</a:t>
            </a:r>
            <a:r>
              <a:rPr lang="en-US" sz="1600" dirty="0">
                <a:latin typeface="Arial"/>
                <a:cs typeface="Arial"/>
              </a:rPr>
              <a:t> tot </a:t>
            </a:r>
            <a:r>
              <a:rPr lang="en-US" sz="1600" dirty="0" err="1">
                <a:latin typeface="Arial"/>
                <a:cs typeface="Arial"/>
              </a:rPr>
              <a:t>biologische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stabiliteit</a:t>
            </a:r>
            <a:r>
              <a:rPr lang="en-US" sz="1600" dirty="0">
                <a:latin typeface="Arial"/>
                <a:cs typeface="Arial"/>
              </a:rPr>
              <a:t>?</a:t>
            </a:r>
          </a:p>
          <a:p>
            <a:pPr marL="385445" indent="-385445"/>
            <a:endParaRPr lang="en-US" sz="1800" dirty="0">
              <a:cs typeface="Arial" charset="0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Advies: </a:t>
            </a:r>
            <a:r>
              <a:rPr lang="en-US" sz="1800" dirty="0" err="1">
                <a:latin typeface="Arial"/>
                <a:cs typeface="Arial"/>
              </a:rPr>
              <a:t>studie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naar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effecten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biologische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stabiliteit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meenemen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3B5C5E38-A92C-4750-9BC9-12392FE9B69B}"/>
              </a:ext>
            </a:extLst>
          </p:cNvPr>
          <p:cNvGraphicFramePr>
            <a:graphicFrameLocks/>
          </p:cNvGraphicFramePr>
          <p:nvPr/>
        </p:nvGraphicFramePr>
        <p:xfrm>
          <a:off x="495300" y="1936495"/>
          <a:ext cx="4376870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72F06EAF-E815-42ED-A0B2-7DF36759A944}"/>
              </a:ext>
            </a:extLst>
          </p:cNvPr>
          <p:cNvSpPr txBox="1"/>
          <p:nvPr/>
        </p:nvSpPr>
        <p:spPr>
          <a:xfrm>
            <a:off x="1102936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Ruwwater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EC194FF-4FAA-4A64-9FB1-509FAACC2962}"/>
              </a:ext>
            </a:extLst>
          </p:cNvPr>
          <p:cNvSpPr txBox="1"/>
          <p:nvPr/>
        </p:nvSpPr>
        <p:spPr>
          <a:xfrm>
            <a:off x="2196132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9728EF3-7AA0-467E-9540-12AA7EAF6BD1}"/>
              </a:ext>
            </a:extLst>
          </p:cNvPr>
          <p:cNvSpPr txBox="1"/>
          <p:nvPr/>
        </p:nvSpPr>
        <p:spPr>
          <a:xfrm>
            <a:off x="3310304" y="5938141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Coagulatie</a:t>
            </a:r>
          </a:p>
        </p:txBody>
      </p:sp>
    </p:spTree>
    <p:extLst>
      <p:ext uri="{BB962C8B-B14F-4D97-AF65-F5344CB8AC3E}">
        <p14:creationId xmlns:p14="http://schemas.microsoft.com/office/powerpoint/2010/main" val="421876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8D74-BB15-40F6-BCFD-5389901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78" y="356645"/>
            <a:ext cx="8915400" cy="1002786"/>
          </a:xfrm>
        </p:spPr>
        <p:txBody>
          <a:bodyPr/>
          <a:lstStyle/>
          <a:p>
            <a:br>
              <a:rPr lang="nl-NL" dirty="0"/>
            </a:br>
            <a:r>
              <a:rPr lang="nl-NL" sz="3200" dirty="0"/>
              <a:t>Resultaten operatie Andijk 3 en CVC</a:t>
            </a:r>
            <a:br>
              <a:rPr lang="nl-NL" sz="3200" dirty="0"/>
            </a:br>
            <a:r>
              <a:rPr lang="nl-NL" sz="2000" dirty="0"/>
              <a:t>Trans </a:t>
            </a:r>
            <a:r>
              <a:rPr lang="nl-NL" sz="2000" dirty="0" err="1"/>
              <a:t>Membrane</a:t>
            </a:r>
            <a:r>
              <a:rPr lang="nl-NL" sz="2000" dirty="0"/>
              <a:t> </a:t>
            </a:r>
            <a:r>
              <a:rPr lang="nl-NL" sz="2000" dirty="0" err="1"/>
              <a:t>Pressure</a:t>
            </a:r>
            <a:r>
              <a:rPr lang="nl-NL" sz="2000" dirty="0"/>
              <a:t> (TMP)</a:t>
            </a:r>
            <a:br>
              <a:rPr lang="nl-NL" dirty="0"/>
            </a:br>
            <a:endParaRPr lang="nl-NL" sz="1800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2AFE2AA-1596-4C11-8BB5-ED5B2D212AF1}"/>
              </a:ext>
            </a:extLst>
          </p:cNvPr>
          <p:cNvSpPr/>
          <p:nvPr/>
        </p:nvSpPr>
        <p:spPr>
          <a:xfrm>
            <a:off x="1136342" y="4225771"/>
            <a:ext cx="3301752" cy="1322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DB7E83FA-7751-4E01-BCD4-788F6CAEC149}"/>
              </a:ext>
            </a:extLst>
          </p:cNvPr>
          <p:cNvSpPr/>
          <p:nvPr/>
        </p:nvSpPr>
        <p:spPr>
          <a:xfrm>
            <a:off x="4438093" y="4394447"/>
            <a:ext cx="1288003" cy="11051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02BAE-2DC6-423F-B4D9-AC3306B678A1}"/>
              </a:ext>
            </a:extLst>
          </p:cNvPr>
          <p:cNvSpPr txBox="1">
            <a:spLocks/>
          </p:cNvSpPr>
          <p:nvPr/>
        </p:nvSpPr>
        <p:spPr>
          <a:xfrm>
            <a:off x="264481" y="1358424"/>
            <a:ext cx="8915400" cy="701196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>
              <a:lnSpc>
                <a:spcPct val="90000"/>
              </a:lnSpc>
            </a:pPr>
            <a:r>
              <a:rPr lang="nl-NL" sz="1500">
                <a:latin typeface="Arial"/>
                <a:cs typeface="Arial"/>
              </a:rPr>
              <a:t>Testen in groen zeer stabiele en lage TMP op hogere flux in vergelijking tot PSA3, andere testen instabiele en lijken niet haalbaar</a:t>
            </a:r>
            <a:endParaRPr lang="nl-NL" sz="17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FEC5B-3F08-42C9-B053-B4C131AFA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4" b="13156"/>
          <a:stretch/>
        </p:blipFill>
        <p:spPr>
          <a:xfrm>
            <a:off x="197065" y="1951604"/>
            <a:ext cx="9050232" cy="4885686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93CC64AD-6315-4CEC-8551-5E44CC0C21D2}"/>
              </a:ext>
            </a:extLst>
          </p:cNvPr>
          <p:cNvSpPr/>
          <p:nvPr/>
        </p:nvSpPr>
        <p:spPr>
          <a:xfrm>
            <a:off x="450197" y="4491750"/>
            <a:ext cx="3834688" cy="13227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F3F3D8C-30D4-4361-B131-1045437BDB2D}"/>
              </a:ext>
            </a:extLst>
          </p:cNvPr>
          <p:cNvSpPr/>
          <p:nvPr/>
        </p:nvSpPr>
        <p:spPr>
          <a:xfrm>
            <a:off x="4370676" y="4612090"/>
            <a:ext cx="1288003" cy="110513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16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970F3-7048-49E8-A3A9-C5334C1F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69F549-1914-46C9-99F8-13704993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Fase 1: </a:t>
            </a:r>
            <a:r>
              <a:rPr lang="nl-NL" dirty="0" err="1"/>
              <a:t>proof</a:t>
            </a:r>
            <a:r>
              <a:rPr lang="nl-NL" dirty="0"/>
              <a:t> of concept in </a:t>
            </a:r>
            <a:r>
              <a:rPr lang="nl-NL" dirty="0" err="1"/>
              <a:t>proevenloods</a:t>
            </a:r>
            <a:r>
              <a:rPr lang="nl-NL" dirty="0"/>
              <a:t> (succes)</a:t>
            </a:r>
          </a:p>
          <a:p>
            <a:endParaRPr lang="nl-NL" dirty="0"/>
          </a:p>
          <a:p>
            <a:r>
              <a:rPr lang="nl-NL" dirty="0"/>
              <a:t>Fase 2: duurproef met C12 in </a:t>
            </a:r>
            <a:r>
              <a:rPr lang="nl-NL" dirty="0" err="1"/>
              <a:t>proevenloods</a:t>
            </a:r>
            <a:r>
              <a:rPr lang="nl-NL" dirty="0"/>
              <a:t> (succes)</a:t>
            </a:r>
          </a:p>
          <a:p>
            <a:endParaRPr lang="nl-NL" dirty="0"/>
          </a:p>
          <a:p>
            <a:r>
              <a:rPr lang="nl-NL" dirty="0"/>
              <a:t>Fase 3: Demo gestart begin 2022 straat 6 en MF10 (voorlopig succes)</a:t>
            </a:r>
          </a:p>
          <a:p>
            <a:endParaRPr lang="nl-NL" dirty="0"/>
          </a:p>
          <a:p>
            <a:r>
              <a:rPr lang="nl-NL" dirty="0"/>
              <a:t>Eind dit jaar beslissen over investering in o.a. CVC of reststromen project en daarmee de toekomst van PSA3</a:t>
            </a:r>
          </a:p>
        </p:txBody>
      </p:sp>
    </p:spTree>
    <p:extLst>
      <p:ext uri="{BB962C8B-B14F-4D97-AF65-F5344CB8AC3E}">
        <p14:creationId xmlns:p14="http://schemas.microsoft.com/office/powerpoint/2010/main" val="23506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Pilot WPJ </a:t>
            </a:r>
            <a:r>
              <a:rPr lang="en-US" dirty="0" err="1"/>
              <a:t>uitbreiding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145FC-EC39-4DB5-A6A3-418CF66B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technologie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4102BD-178C-4635-8B79-C10469679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60849"/>
            <a:ext cx="5630650" cy="3889102"/>
          </a:xfrm>
        </p:spPr>
        <p:txBody>
          <a:bodyPr/>
          <a:lstStyle/>
          <a:p>
            <a:r>
              <a:rPr lang="nl-NL" sz="1800" dirty="0"/>
              <a:t>Zuiveringstechnologie realiseert waterkwaliteitsverandering tussen bronwater en onze bedrijfsnormen (streefwaarden)</a:t>
            </a:r>
          </a:p>
          <a:p>
            <a:endParaRPr lang="nl-NL" sz="1800" dirty="0"/>
          </a:p>
          <a:p>
            <a:r>
              <a:rPr lang="nl-NL" sz="1800" dirty="0"/>
              <a:t>Strategie en onderzoek rondom technologie is het up-to-date houden van de gereedschapskist voor het PWN productiesysteem om (snel) in te kunnen spelen op:</a:t>
            </a:r>
          </a:p>
          <a:p>
            <a:pPr lvl="2"/>
            <a:r>
              <a:rPr lang="nl-NL" sz="1600" dirty="0"/>
              <a:t>Verandering in bronkwaliteit</a:t>
            </a:r>
          </a:p>
          <a:p>
            <a:pPr lvl="3"/>
            <a:r>
              <a:rPr lang="nl-NL" sz="1400" dirty="0"/>
              <a:t>Chloride</a:t>
            </a:r>
          </a:p>
          <a:p>
            <a:pPr lvl="3"/>
            <a:r>
              <a:rPr lang="nl-NL" sz="1400" dirty="0"/>
              <a:t>Antropogene stoffen</a:t>
            </a:r>
          </a:p>
          <a:p>
            <a:pPr lvl="2"/>
            <a:r>
              <a:rPr lang="nl-NL" sz="1600" dirty="0"/>
              <a:t>Capaciteitsuitbreiding</a:t>
            </a:r>
          </a:p>
          <a:p>
            <a:pPr lvl="2"/>
            <a:r>
              <a:rPr lang="nl-NL" sz="1600" dirty="0"/>
              <a:t>Verduurzaming productiemiddelen</a:t>
            </a:r>
          </a:p>
          <a:p>
            <a:endParaRPr lang="nl-NL" sz="1800" dirty="0"/>
          </a:p>
          <a:p>
            <a:r>
              <a:rPr lang="nl-NL" sz="1800" dirty="0"/>
              <a:t>Vaste </a:t>
            </a:r>
            <a:r>
              <a:rPr lang="nl-NL" sz="1800" dirty="0" err="1"/>
              <a:t>onderzoekspartners</a:t>
            </a:r>
            <a:r>
              <a:rPr lang="nl-NL" sz="1800" dirty="0"/>
              <a:t>: PWNT, KWR, </a:t>
            </a:r>
            <a:r>
              <a:rPr lang="nl-NL" sz="1800" dirty="0" err="1"/>
              <a:t>Wetsus</a:t>
            </a:r>
            <a:endParaRPr lang="nl-NL" sz="1800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107BE0B-6521-4DA9-A7A3-2AC136BA3183}"/>
              </a:ext>
            </a:extLst>
          </p:cNvPr>
          <p:cNvGrpSpPr/>
          <p:nvPr/>
        </p:nvGrpSpPr>
        <p:grpSpPr>
          <a:xfrm>
            <a:off x="6033120" y="1389646"/>
            <a:ext cx="3773046" cy="4606815"/>
            <a:chOff x="9993560" y="1680620"/>
            <a:chExt cx="5307856" cy="439138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9A8CF078-8299-4DFF-B601-69EE46EB50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4198793"/>
                </p:ext>
              </p:extLst>
            </p:nvPr>
          </p:nvGraphicFramePr>
          <p:xfrm>
            <a:off x="9993560" y="1680620"/>
            <a:ext cx="5307856" cy="439138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Pijl: omhoog/omlaag 4">
              <a:extLst>
                <a:ext uri="{FF2B5EF4-FFF2-40B4-BE49-F238E27FC236}">
                  <a16:creationId xmlns:a16="http://schemas.microsoft.com/office/drawing/2014/main" id="{7DF3520E-3E27-4DE0-BF4E-83F15582CD03}"/>
                </a:ext>
              </a:extLst>
            </p:cNvPr>
            <p:cNvSpPr/>
            <p:nvPr/>
          </p:nvSpPr>
          <p:spPr>
            <a:xfrm>
              <a:off x="11337318" y="3870088"/>
              <a:ext cx="72008" cy="43204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56440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792873" y="1666973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00" y="1244598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F7773743-F6B6-444A-8500-0666E957E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269" y="1935091"/>
            <a:ext cx="5254754" cy="3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32117" y="1917390"/>
          <a:ext cx="6484219" cy="39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007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868262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158076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2655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err="1">
                          <a:effectLst/>
                        </a:rPr>
                        <a:t>NaOH</a:t>
                      </a:r>
                      <a:r>
                        <a:rPr lang="nl-NL" sz="1400" b="1" u="none" strike="noStrike">
                          <a:effectLst/>
                        </a:rPr>
                        <a:t>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4197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3.752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2.333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2.743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€ 727.000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€ 1.259.000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€ 351.000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Euro / jaar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€ 399.000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€ 61.000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€ 351.000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€ 811.000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€ 1.634.028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€ 1.116.305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€ 1.085.414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/>
        </p:nvGraphicFramePr>
        <p:xfrm>
          <a:off x="6043170" y="254460"/>
          <a:ext cx="3862830" cy="480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566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48185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83982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95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72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265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48185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0,18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1,36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A69D9-3DD6-4DED-905C-D6694FA0CE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CEF198C-A96D-42B2-8CD0-F3D1D023A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AEADF-C768-46FE-BD93-40E1B6AA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Wanneer in actie?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A3D868-3976-4F38-9EDC-8ABD8DD7B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Wanneer ga je naar je productiesysteem kijken?</a:t>
            </a:r>
          </a:p>
          <a:p>
            <a:r>
              <a:rPr lang="nl-NL" dirty="0"/>
              <a:t>Capaciteitsuitbreiding (+10 marge) welke documenten</a:t>
            </a:r>
          </a:p>
          <a:p>
            <a:pPr lvl="1"/>
            <a:r>
              <a:rPr lang="nl-NL" dirty="0"/>
              <a:t>WPJ 4400 m3/h 2027</a:t>
            </a:r>
          </a:p>
          <a:p>
            <a:pPr lvl="1"/>
            <a:r>
              <a:rPr lang="nl-NL" dirty="0"/>
              <a:t>Heemskerk 16Mm3/jaar 2030</a:t>
            </a:r>
          </a:p>
          <a:p>
            <a:r>
              <a:rPr lang="nl-NL" dirty="0"/>
              <a:t>Kwaliteitsuitdagingen Bron en streefwaarden</a:t>
            </a:r>
          </a:p>
          <a:p>
            <a:pPr lvl="1"/>
            <a:r>
              <a:rPr lang="nl-NL" dirty="0"/>
              <a:t>Chloride </a:t>
            </a:r>
            <a:r>
              <a:rPr lang="nl-NL" dirty="0" err="1"/>
              <a:t>overscheidingen</a:t>
            </a:r>
            <a:r>
              <a:rPr lang="nl-NL" dirty="0"/>
              <a:t> Andijk Bron + zuivering</a:t>
            </a:r>
          </a:p>
          <a:p>
            <a:pPr lvl="1"/>
            <a:r>
              <a:rPr lang="nl-NL" dirty="0"/>
              <a:t>Biologische stabiliteit (</a:t>
            </a:r>
            <a:r>
              <a:rPr lang="nl-NL" dirty="0" err="1"/>
              <a:t>aeromonas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OMV/PFAS</a:t>
            </a:r>
          </a:p>
          <a:p>
            <a:pPr lvl="1"/>
            <a:r>
              <a:rPr lang="nl-NL" dirty="0"/>
              <a:t>Hardheid Bergen en Mensink</a:t>
            </a:r>
          </a:p>
          <a:p>
            <a:r>
              <a:rPr lang="nl-NL" dirty="0"/>
              <a:t>Levensduur/beschikbaarheid/juridisch basis productiemiddelen</a:t>
            </a:r>
          </a:p>
          <a:p>
            <a:pPr lvl="1"/>
            <a:r>
              <a:rPr lang="nl-NL" dirty="0"/>
              <a:t>Actuele staat van onze assets? Is er iets afgeschreven. VB PSA1</a:t>
            </a:r>
          </a:p>
          <a:p>
            <a:pPr lvl="1"/>
            <a:r>
              <a:rPr lang="nl-NL" dirty="0"/>
              <a:t>Membranen uit productie, verbod kwiklampen</a:t>
            </a:r>
          </a:p>
          <a:p>
            <a:r>
              <a:rPr lang="nl-NL" dirty="0"/>
              <a:t>Secundair</a:t>
            </a:r>
          </a:p>
          <a:p>
            <a:pPr lvl="1"/>
            <a:r>
              <a:rPr lang="nl-NL" dirty="0"/>
              <a:t>Reststromen</a:t>
            </a:r>
          </a:p>
          <a:p>
            <a:pPr lvl="1"/>
            <a:r>
              <a:rPr lang="nl-NL" dirty="0"/>
              <a:t>Duurzaamheidsdoelstellingen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008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83840-D068-4E57-A631-84661B20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 PWN tijdlijn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B75672-6C4F-4E6F-81B6-0EAABA74D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451137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2014 -2018</a:t>
            </a:r>
          </a:p>
          <a:p>
            <a:r>
              <a:rPr lang="nl-NL" dirty="0"/>
              <a:t>Alle focus PWNT en groot deel capaciteit procestechnologen op Andijk 3</a:t>
            </a:r>
          </a:p>
          <a:p>
            <a:r>
              <a:rPr lang="nl-NL" dirty="0"/>
              <a:t>Gevolg verwaarlozing algehele productiesysteemkennis PWN</a:t>
            </a:r>
          </a:p>
          <a:p>
            <a:pPr marL="0" indent="0">
              <a:buNone/>
            </a:pPr>
            <a:r>
              <a:rPr lang="nl-NL" dirty="0"/>
              <a:t>2018</a:t>
            </a:r>
          </a:p>
          <a:p>
            <a:r>
              <a:rPr lang="nl-NL" dirty="0"/>
              <a:t>Andijk 1 </a:t>
            </a:r>
            <a:r>
              <a:rPr lang="nl-NL" dirty="0" err="1"/>
              <a:t>bedrijfsonzeker</a:t>
            </a:r>
            <a:r>
              <a:rPr lang="nl-NL" dirty="0"/>
              <a:t> en akkoord op renovatie</a:t>
            </a:r>
          </a:p>
          <a:p>
            <a:r>
              <a:rPr lang="nl-NL" dirty="0"/>
              <a:t>Andijk 3 functioneert niet: capaciteit, waterkwaliteit en reststroom</a:t>
            </a:r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 Besluit renovatie Andijk 1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2019</a:t>
            </a:r>
          </a:p>
          <a:p>
            <a:r>
              <a:rPr lang="nl-NL" dirty="0" err="1"/>
              <a:t>Procestechnische</a:t>
            </a:r>
            <a:r>
              <a:rPr lang="nl-NL" dirty="0"/>
              <a:t> analyse PWN productiesysteem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>
                <a:sym typeface="Wingdings" panose="05000000000000000000" pitchFamily="2" charset="2"/>
              </a:rPr>
              <a:t>Onderzoek coagulatie voor </a:t>
            </a:r>
            <a:r>
              <a:rPr lang="nl-NL" dirty="0" err="1">
                <a:sym typeface="Wingdings" panose="05000000000000000000" pitchFamily="2" charset="2"/>
              </a:rPr>
              <a:t>Ceramac</a:t>
            </a: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Heden</a:t>
            </a:r>
          </a:p>
          <a:p>
            <a:r>
              <a:rPr lang="nl-NL" dirty="0">
                <a:sym typeface="Wingdings" panose="05000000000000000000" pitchFamily="2" charset="2"/>
              </a:rPr>
              <a:t>Succesvolle renovatie Andijk 1</a:t>
            </a:r>
          </a:p>
          <a:p>
            <a:r>
              <a:rPr lang="nl-NL" dirty="0"/>
              <a:t>(Tijdelijk) productiesysteem op ‘orde’</a:t>
            </a:r>
          </a:p>
        </p:txBody>
      </p:sp>
    </p:spTree>
    <p:extLst>
      <p:ext uri="{BB962C8B-B14F-4D97-AF65-F5344CB8AC3E}">
        <p14:creationId xmlns:p14="http://schemas.microsoft.com/office/powerpoint/2010/main" val="122845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CF728-5B23-42CD-A006-4B59416B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55CBD6-772F-4251-B1C3-BBABD7B0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218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CA607-2882-4673-B6C2-B527A681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D2BF2-D959-4D39-B825-FA3A70A5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52283"/>
            <a:ext cx="3953644" cy="4536504"/>
          </a:xfrm>
        </p:spPr>
        <p:txBody>
          <a:bodyPr/>
          <a:lstStyle/>
          <a:p>
            <a:r>
              <a:rPr lang="nl-NL" sz="1600" dirty="0"/>
              <a:t>Found </a:t>
            </a:r>
            <a:r>
              <a:rPr lang="nl-NL" sz="1600" dirty="0" err="1"/>
              <a:t>everywhere</a:t>
            </a:r>
            <a:r>
              <a:rPr lang="nl-NL" sz="1600" dirty="0"/>
              <a:t> </a:t>
            </a:r>
            <a:r>
              <a:rPr lang="nl-NL" sz="1600" dirty="0" err="1"/>
              <a:t>globally</a:t>
            </a:r>
            <a:endParaRPr lang="nl-NL" sz="1600" dirty="0"/>
          </a:p>
          <a:p>
            <a:r>
              <a:rPr lang="nl-NL" sz="1600" dirty="0" err="1"/>
              <a:t>Upcomming</a:t>
            </a:r>
            <a:r>
              <a:rPr lang="nl-NL" sz="1600" dirty="0"/>
              <a:t> </a:t>
            </a:r>
            <a:r>
              <a:rPr lang="nl-NL" sz="1600" dirty="0" err="1"/>
              <a:t>strict</a:t>
            </a:r>
            <a:r>
              <a:rPr lang="nl-NL" sz="1600" dirty="0"/>
              <a:t> EFSA target at 4,4 </a:t>
            </a:r>
            <a:r>
              <a:rPr lang="nl-NL" sz="1600" dirty="0" err="1"/>
              <a:t>ng</a:t>
            </a:r>
            <a:r>
              <a:rPr lang="nl-NL" sz="1600" dirty="0"/>
              <a:t>/L PFOA-</a:t>
            </a:r>
            <a:r>
              <a:rPr lang="nl-NL" sz="1600" dirty="0" err="1"/>
              <a:t>eq</a:t>
            </a:r>
            <a:r>
              <a:rPr lang="nl-NL" sz="1600" dirty="0"/>
              <a:t> 4 PFAS</a:t>
            </a:r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r>
              <a:rPr lang="nl-NL" sz="1600" dirty="0" err="1"/>
              <a:t>Drinking</a:t>
            </a:r>
            <a:r>
              <a:rPr lang="nl-NL" sz="1600" dirty="0"/>
              <a:t> water PS Andijk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F47462-4D4D-4EA1-BE28-F9CF801A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87" y="1128713"/>
            <a:ext cx="5384340" cy="27363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377033B-90A6-4F63-8D94-39621D3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017303"/>
            <a:ext cx="5342132" cy="26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DBEF-2D2E-4A20-A6E0-12B2EF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Activated</a:t>
            </a:r>
            <a:r>
              <a:rPr lang="nl-NL" dirty="0"/>
              <a:t> carbon </a:t>
            </a:r>
            <a:r>
              <a:rPr lang="nl-NL" dirty="0" err="1"/>
              <a:t>filtration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43E60-D7C8-44F4-8715-858F71CB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D7A4EA-2E6B-4E4E-B35A-8ED0FE42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4" y="1756265"/>
            <a:ext cx="8451312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7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3D0F-5D2B-4C05-80B3-E3B2BA6D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Reverse </a:t>
            </a:r>
            <a:r>
              <a:rPr lang="nl-NL" dirty="0" err="1"/>
              <a:t>osmosis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BBC455-38DB-44F8-8C4E-C203A388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49BE0-88AD-4C01-9D36-9961ABA7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628800"/>
            <a:ext cx="78873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2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Uitdagingen productiesysteem PWN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Leveringszekerheid</a:t>
            </a:r>
          </a:p>
          <a:p>
            <a:pPr lvl="1"/>
            <a:r>
              <a:rPr lang="nl-NL" dirty="0"/>
              <a:t>Toenemende drinkwatervraag</a:t>
            </a:r>
          </a:p>
          <a:p>
            <a:pPr lvl="1"/>
            <a:r>
              <a:rPr lang="nl-NL" dirty="0"/>
              <a:t>Van 5% naar 10% bruto productiecapaciteit</a:t>
            </a:r>
          </a:p>
          <a:p>
            <a:pPr lvl="1"/>
            <a:r>
              <a:rPr lang="nl-NL" dirty="0"/>
              <a:t>Levensduur productielocaties:</a:t>
            </a:r>
          </a:p>
          <a:p>
            <a:pPr lvl="2"/>
            <a:r>
              <a:rPr lang="nl-NL" dirty="0"/>
              <a:t>Voorzuivering PS Andijk einde levensduur in 2035</a:t>
            </a:r>
          </a:p>
          <a:p>
            <a:r>
              <a:rPr lang="nl-NL" dirty="0"/>
              <a:t>Waterkwaliteit</a:t>
            </a:r>
          </a:p>
          <a:p>
            <a:pPr lvl="1"/>
            <a:r>
              <a:rPr lang="nl-NL" dirty="0"/>
              <a:t>Chloride</a:t>
            </a:r>
          </a:p>
          <a:p>
            <a:pPr lvl="1"/>
            <a:r>
              <a:rPr lang="nl-NL" dirty="0"/>
              <a:t>Antropogene stoffen waaronder PFAS</a:t>
            </a:r>
          </a:p>
          <a:p>
            <a:pPr lvl="2"/>
            <a:r>
              <a:rPr lang="nl-NL" dirty="0"/>
              <a:t>Nauwkeurigere analyses</a:t>
            </a:r>
          </a:p>
          <a:p>
            <a:pPr lvl="2"/>
            <a:r>
              <a:rPr lang="nl-NL" dirty="0"/>
              <a:t>Strengere normen</a:t>
            </a:r>
          </a:p>
          <a:p>
            <a:pPr lvl="1"/>
            <a:r>
              <a:rPr lang="nl-NL" dirty="0"/>
              <a:t>Biologische stabiliteit</a:t>
            </a:r>
          </a:p>
          <a:p>
            <a:r>
              <a:rPr lang="nl-NL" dirty="0"/>
              <a:t>Gecommitteerd aan Parijsakkoord</a:t>
            </a:r>
          </a:p>
          <a:p>
            <a:pPr lvl="1"/>
            <a:r>
              <a:rPr lang="nl-NL" dirty="0"/>
              <a:t>50% reductie van CO</a:t>
            </a:r>
            <a:r>
              <a:rPr lang="nl-NL" baseline="-25000" dirty="0"/>
              <a:t>2</a:t>
            </a:r>
            <a:r>
              <a:rPr lang="nl-NL" dirty="0"/>
              <a:t> uitstoot in 2030</a:t>
            </a:r>
          </a:p>
          <a:p>
            <a:pPr lvl="1"/>
            <a:r>
              <a:rPr lang="nl-NL" dirty="0"/>
              <a:t>Meer circulair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24B76D-70CD-4F78-A64C-77C41216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2" y="1790558"/>
            <a:ext cx="3284505" cy="1638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78BFD-A74B-4CE7-A281-64133A71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Technologische inventarisatie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E37EEA-8CA7-46E6-BC7F-AD6728BB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Grip op ons productiesysteem</a:t>
            </a:r>
          </a:p>
          <a:p>
            <a:r>
              <a:rPr lang="nl-NL" dirty="0"/>
              <a:t>Van ad-hoc handelen naar gerichte acties binnen een visie</a:t>
            </a:r>
          </a:p>
          <a:p>
            <a:r>
              <a:rPr lang="nl-NL" dirty="0"/>
              <a:t>Kosten en duurzaamheidsscan</a:t>
            </a:r>
          </a:p>
          <a:p>
            <a:r>
              <a:rPr lang="nl-NL" dirty="0"/>
              <a:t>Als basis voor kennisbehoefte </a:t>
            </a:r>
            <a:r>
              <a:rPr lang="nl-NL" dirty="0">
                <a:sym typeface="Wingdings" panose="05000000000000000000" pitchFamily="2" charset="2"/>
              </a:rPr>
              <a:t> onderzoeksvragen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518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A7A8502-C4B6-4629-A4E9-9A42FE8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740" y="1107478"/>
            <a:ext cx="6568784" cy="464304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CBE7E-9C62-4EB2-B55B-1675171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0522C-0185-43C3-ADF7-A8A5F7AC3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9371CC-7BA2-4511-8418-B54F7E107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D71C33F-63C0-4BF6-908D-E06DE152F2FC}"/>
              </a:ext>
            </a:extLst>
          </p:cNvPr>
          <p:cNvSpPr/>
          <p:nvPr/>
        </p:nvSpPr>
        <p:spPr>
          <a:xfrm>
            <a:off x="6372128" y="1626681"/>
            <a:ext cx="1002893" cy="86172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DB9CFFC-9F52-458F-8370-D6152C790A49}"/>
              </a:ext>
            </a:extLst>
          </p:cNvPr>
          <p:cNvGrpSpPr/>
          <p:nvPr/>
        </p:nvGrpSpPr>
        <p:grpSpPr>
          <a:xfrm>
            <a:off x="4592960" y="44593"/>
            <a:ext cx="3096344" cy="1582088"/>
            <a:chOff x="4592960" y="44593"/>
            <a:chExt cx="3096344" cy="158208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F91F6CD-7592-4188-B2C2-B61A3B8C2DFE}"/>
                </a:ext>
              </a:extLst>
            </p:cNvPr>
            <p:cNvSpPr txBox="1"/>
            <p:nvPr/>
          </p:nvSpPr>
          <p:spPr>
            <a:xfrm>
              <a:off x="4592960" y="44593"/>
              <a:ext cx="3096344" cy="70788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tx1"/>
                  </a:solidFill>
                </a:rPr>
                <a:t>Uitbreiding met 12 Mm</a:t>
              </a:r>
              <a:r>
                <a:rPr lang="nl-NL" baseline="30000" dirty="0">
                  <a:solidFill>
                    <a:schemeClr val="tx1"/>
                  </a:solidFill>
                </a:rPr>
                <a:t>3</a:t>
              </a:r>
              <a:r>
                <a:rPr lang="nl-NL" dirty="0">
                  <a:solidFill>
                    <a:schemeClr val="tx1"/>
                  </a:solidFill>
                </a:rPr>
                <a:t>/j per 1-1-2027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8A389F0B-B120-4462-A926-3A43AD10824F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41132" y="752479"/>
              <a:ext cx="732443" cy="87420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2E1F38AA-3DFB-41B6-B337-B683880BC429}"/>
              </a:ext>
            </a:extLst>
          </p:cNvPr>
          <p:cNvSpPr txBox="1"/>
          <p:nvPr/>
        </p:nvSpPr>
        <p:spPr>
          <a:xfrm>
            <a:off x="653119" y="99969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met 58 Mm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/j per 1-1-2027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4247432-E188-4125-AFA2-69E2F5864AB1}"/>
              </a:ext>
            </a:extLst>
          </p:cNvPr>
          <p:cNvSpPr/>
          <p:nvPr/>
        </p:nvSpPr>
        <p:spPr>
          <a:xfrm>
            <a:off x="4697449" y="1518188"/>
            <a:ext cx="1368152" cy="2211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81CC69E-D60A-4B97-A36D-2609DEBECF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201291" y="807855"/>
            <a:ext cx="3180234" cy="7103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882D52F-940B-4230-8AF4-577D9EE7897C}"/>
              </a:ext>
            </a:extLst>
          </p:cNvPr>
          <p:cNvSpPr/>
          <p:nvPr/>
        </p:nvSpPr>
        <p:spPr>
          <a:xfrm>
            <a:off x="3856189" y="2731646"/>
            <a:ext cx="988179" cy="276797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936813B-15E3-424D-9C1A-897DC818CB00}"/>
              </a:ext>
            </a:extLst>
          </p:cNvPr>
          <p:cNvSpPr txBox="1"/>
          <p:nvPr/>
        </p:nvSpPr>
        <p:spPr>
          <a:xfrm>
            <a:off x="-46596" y="5861236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Chloride:</a:t>
            </a:r>
          </a:p>
          <a:p>
            <a:r>
              <a:rPr lang="nl-NL" dirty="0">
                <a:solidFill>
                  <a:schemeClr val="tx1"/>
                </a:solidFill>
              </a:rPr>
              <a:t>Coagulatie voor </a:t>
            </a:r>
            <a:r>
              <a:rPr lang="nl-NL" dirty="0" err="1">
                <a:solidFill>
                  <a:schemeClr val="tx1"/>
                </a:solidFill>
              </a:rPr>
              <a:t>Ceramac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36987F0-17EA-4650-9FCA-2EC8E82BD69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1501576" y="3008443"/>
            <a:ext cx="2848703" cy="2852793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BEDB69AE-2CF0-495B-89BB-E7632ED2518D}"/>
              </a:ext>
            </a:extLst>
          </p:cNvPr>
          <p:cNvSpPr/>
          <p:nvPr/>
        </p:nvSpPr>
        <p:spPr>
          <a:xfrm>
            <a:off x="2799828" y="3603430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85506C4-858D-4B46-8372-62CDA81D6A30}"/>
              </a:ext>
            </a:extLst>
          </p:cNvPr>
          <p:cNvSpPr txBox="1"/>
          <p:nvPr/>
        </p:nvSpPr>
        <p:spPr>
          <a:xfrm>
            <a:off x="-74953" y="2516102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tot 6000 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/h per 1-1-2024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5F4D9361-BBA6-4DFA-B9AB-D4745F4A806E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>
            <a:off x="1473219" y="3223988"/>
            <a:ext cx="1326609" cy="5626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22" grpId="0" animBg="1"/>
      <p:bldP spid="23" grpId="0" animBg="1"/>
      <p:bldP spid="2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62FB4-150C-4A40-90F3-2BA0513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 onderzoeksprojecten</a:t>
            </a:r>
            <a:br>
              <a:rPr lang="nl-NL" dirty="0"/>
            </a:br>
            <a:r>
              <a:rPr lang="nl-NL" sz="1200" dirty="0"/>
              <a:t>(waarbij technologieverandering in de scope zit)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D8600-97C9-4755-85A1-BCACFD6F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PWN lead</a:t>
            </a:r>
          </a:p>
          <a:p>
            <a:r>
              <a:rPr lang="nl-NL" dirty="0"/>
              <a:t>Masterplan Andijk			</a:t>
            </a:r>
            <a:r>
              <a:rPr lang="nl-NL"/>
              <a:t>korte termijn</a:t>
            </a:r>
          </a:p>
          <a:p>
            <a:r>
              <a:rPr lang="nl-NL" dirty="0"/>
              <a:t>Uitbreiding WPJ			middellange termijn</a:t>
            </a:r>
          </a:p>
          <a:p>
            <a:r>
              <a:rPr lang="nl-NL" dirty="0"/>
              <a:t>Uitbreiding Heemskerk			middellange termijn</a:t>
            </a:r>
          </a:p>
          <a:p>
            <a:r>
              <a:rPr lang="nl-NL" dirty="0"/>
              <a:t>Coagulatie voor </a:t>
            </a:r>
            <a:r>
              <a:rPr lang="nl-NL" dirty="0" err="1"/>
              <a:t>Ceramac</a:t>
            </a:r>
            <a:r>
              <a:rPr lang="nl-NL" dirty="0"/>
              <a:t>		korte termijn</a:t>
            </a:r>
          </a:p>
          <a:p>
            <a:r>
              <a:rPr lang="nl-NL" dirty="0"/>
              <a:t>PS Overveen				lange termijn</a:t>
            </a:r>
          </a:p>
          <a:p>
            <a:r>
              <a:rPr lang="nl-NL" dirty="0"/>
              <a:t>Brakwater Haarlemmermeer		lange termijn</a:t>
            </a:r>
          </a:p>
          <a:p>
            <a:r>
              <a:rPr lang="nl-NL" dirty="0"/>
              <a:t>WAAG				lange termijn</a:t>
            </a:r>
          </a:p>
          <a:p>
            <a:pPr marL="0" indent="0">
              <a:buNone/>
            </a:pPr>
            <a:r>
              <a:rPr lang="nl-NL" dirty="0"/>
              <a:t>PWNT lead</a:t>
            </a:r>
          </a:p>
          <a:p>
            <a:r>
              <a:rPr lang="nl-NL" dirty="0"/>
              <a:t>Biologische stabiliteit</a:t>
            </a:r>
          </a:p>
          <a:p>
            <a:r>
              <a:rPr lang="nl-NL" dirty="0"/>
              <a:t>IX</a:t>
            </a:r>
          </a:p>
          <a:p>
            <a:r>
              <a:rPr lang="nl-NL" dirty="0"/>
              <a:t>NF</a:t>
            </a:r>
          </a:p>
          <a:p>
            <a:pPr marL="0" indent="0">
              <a:buNone/>
            </a:pPr>
            <a:r>
              <a:rPr lang="nl-NL" dirty="0"/>
              <a:t>Technologische inventarisatie</a:t>
            </a:r>
          </a:p>
          <a:p>
            <a:pPr marL="0" indent="0">
              <a:buNone/>
            </a:pPr>
            <a:r>
              <a:rPr lang="nl-NL" dirty="0"/>
              <a:t>Contactgroep bekkens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669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51ECC-84AE-47FC-8FEF-E779AED5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lopen er voor studies bij productie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C5F29A-5142-4B2A-8D79-C860EDF3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PWNT</a:t>
            </a:r>
          </a:p>
          <a:p>
            <a:pPr lvl="1"/>
            <a:r>
              <a:rPr lang="nl-NL" sz="1200" dirty="0"/>
              <a:t>Coagulatie voor </a:t>
            </a:r>
            <a:r>
              <a:rPr lang="nl-NL" sz="1200" dirty="0" err="1"/>
              <a:t>ceramac</a:t>
            </a:r>
            <a:endParaRPr lang="nl-NL" sz="1200" dirty="0"/>
          </a:p>
          <a:p>
            <a:pPr lvl="1"/>
            <a:r>
              <a:rPr lang="nl-NL" sz="1200" dirty="0"/>
              <a:t>Pilot WPJ uitbreiding (DAF en Lamellen)</a:t>
            </a:r>
          </a:p>
          <a:p>
            <a:pPr lvl="1"/>
            <a:r>
              <a:rPr lang="nl-NL" sz="1200" dirty="0"/>
              <a:t>Capillaire </a:t>
            </a:r>
            <a:r>
              <a:rPr lang="nl-NL" sz="1200" dirty="0" err="1"/>
              <a:t>nanofiltratie</a:t>
            </a:r>
            <a:endParaRPr lang="nl-NL" sz="1200" dirty="0"/>
          </a:p>
          <a:p>
            <a:pPr lvl="1"/>
            <a:r>
              <a:rPr lang="nl-NL" sz="1200" dirty="0"/>
              <a:t>Biologische stabiliteit</a:t>
            </a:r>
          </a:p>
          <a:p>
            <a:pPr lvl="1"/>
            <a:r>
              <a:rPr lang="nl-NL" sz="1200" dirty="0"/>
              <a:t>Technologische inventarisatie productiemiddelen</a:t>
            </a:r>
          </a:p>
          <a:p>
            <a:r>
              <a:rPr lang="nl-NL" sz="1400" dirty="0"/>
              <a:t>BTO TG zuivering relevant voor PWN</a:t>
            </a:r>
          </a:p>
          <a:p>
            <a:pPr lvl="1"/>
            <a:r>
              <a:rPr lang="nl-NL" sz="1200" dirty="0"/>
              <a:t>Biologische zuiveringsprocessen</a:t>
            </a:r>
          </a:p>
          <a:p>
            <a:pPr lvl="1"/>
            <a:r>
              <a:rPr lang="nl-NL" sz="1200" dirty="0"/>
              <a:t>Organische- en deeltjesfracties gerelateerd aan biologische stabiliteit</a:t>
            </a:r>
          </a:p>
          <a:p>
            <a:pPr lvl="1"/>
            <a:r>
              <a:rPr lang="nl-NL" sz="1200" dirty="0"/>
              <a:t>Voorspellingsmodellen voor zuivering van </a:t>
            </a:r>
            <a:r>
              <a:rPr lang="nl-NL" sz="1200" dirty="0" err="1"/>
              <a:t>OMVs</a:t>
            </a:r>
            <a:endParaRPr lang="nl-NL" sz="1200" dirty="0"/>
          </a:p>
          <a:p>
            <a:pPr lvl="1"/>
            <a:r>
              <a:rPr lang="nl-NL" sz="1200" dirty="0"/>
              <a:t>Biologische omzetting </a:t>
            </a:r>
            <a:r>
              <a:rPr lang="nl-NL" sz="1200" dirty="0" err="1"/>
              <a:t>OMV’s</a:t>
            </a:r>
            <a:r>
              <a:rPr lang="nl-NL" sz="1200" dirty="0"/>
              <a:t>:</a:t>
            </a:r>
          </a:p>
          <a:p>
            <a:pPr lvl="1"/>
            <a:r>
              <a:rPr lang="nl-NL" sz="1200" dirty="0"/>
              <a:t>Workshop micro-/</a:t>
            </a:r>
            <a:r>
              <a:rPr lang="nl-NL" sz="1200" dirty="0" err="1"/>
              <a:t>nanoplastics</a:t>
            </a:r>
            <a:r>
              <a:rPr lang="nl-NL" sz="1200" dirty="0"/>
              <a:t>:</a:t>
            </a:r>
          </a:p>
          <a:p>
            <a:r>
              <a:rPr lang="nl-NL" sz="1400" dirty="0"/>
              <a:t>BO 2021-2022 relevant voor PWN</a:t>
            </a:r>
            <a:endParaRPr lang="nl-NL" sz="1200" dirty="0"/>
          </a:p>
          <a:p>
            <a:pPr lvl="1"/>
            <a:r>
              <a:rPr lang="nl-NL" sz="1200" dirty="0"/>
              <a:t>UF </a:t>
            </a:r>
            <a:r>
              <a:rPr lang="nl-NL" sz="1200" dirty="0" err="1"/>
              <a:t>fouling</a:t>
            </a:r>
            <a:r>
              <a:rPr lang="nl-NL" sz="1200" dirty="0"/>
              <a:t> simulator / </a:t>
            </a:r>
            <a:r>
              <a:rPr lang="nl-NL" sz="1200" dirty="0" err="1"/>
              <a:t>early</a:t>
            </a:r>
            <a:r>
              <a:rPr lang="nl-NL" sz="1200" dirty="0"/>
              <a:t> </a:t>
            </a:r>
            <a:r>
              <a:rPr lang="nl-NL" sz="1200" dirty="0" err="1"/>
              <a:t>warning</a:t>
            </a:r>
            <a:endParaRPr lang="nl-NL" sz="1200" dirty="0"/>
          </a:p>
          <a:p>
            <a:pPr lvl="1"/>
            <a:r>
              <a:rPr lang="nl-NL" sz="1200" dirty="0"/>
              <a:t>Electrocoagulatie</a:t>
            </a:r>
          </a:p>
          <a:p>
            <a:pPr lvl="1"/>
            <a:r>
              <a:rPr lang="nl-NL" sz="1200" dirty="0"/>
              <a:t>PFAS verwijdering</a:t>
            </a:r>
          </a:p>
          <a:p>
            <a:pPr lvl="1"/>
            <a:r>
              <a:rPr lang="nl-NL" sz="1200" dirty="0"/>
              <a:t>Vervolg vaststellen van de beste parameter om de agressiviteit van drinkwater te bepalen voor leidingen met een cementbekleding</a:t>
            </a:r>
          </a:p>
          <a:p>
            <a:pPr lvl="1"/>
            <a:r>
              <a:rPr lang="nl-NL" sz="1200" dirty="0" err="1"/>
              <a:t>Softsensor</a:t>
            </a:r>
            <a:r>
              <a:rPr lang="nl-NL" sz="1200" dirty="0"/>
              <a:t> </a:t>
            </a:r>
            <a:r>
              <a:rPr lang="nl-NL" sz="1200" dirty="0" err="1"/>
              <a:t>floculatie</a:t>
            </a:r>
            <a:endParaRPr lang="nl-NL" sz="1200" dirty="0"/>
          </a:p>
          <a:p>
            <a:r>
              <a:rPr lang="nl-NL" sz="1400" dirty="0"/>
              <a:t>DPWE zuivering</a:t>
            </a:r>
          </a:p>
          <a:p>
            <a:pPr lvl="1"/>
            <a:r>
              <a:rPr lang="nl-NL" sz="1200" dirty="0"/>
              <a:t>Robuustheid zuivering</a:t>
            </a:r>
          </a:p>
          <a:p>
            <a:pPr lvl="1"/>
            <a:endParaRPr lang="nl-NL" sz="1200" dirty="0"/>
          </a:p>
          <a:p>
            <a:pPr lvl="1"/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69973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A8AD8-C17F-47E3-99B9-ABE2BA71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Strategie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A26FA0-5C6A-477D-AAB3-1D257C98F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kenmerkt ons productiesysteem en transport- en distributiesysteem:</a:t>
            </a:r>
          </a:p>
          <a:p>
            <a:pPr lvl="1"/>
            <a:r>
              <a:rPr lang="nl-NL" dirty="0"/>
              <a:t> duinhistorie</a:t>
            </a:r>
          </a:p>
          <a:p>
            <a:pPr lvl="1"/>
            <a:r>
              <a:rPr lang="nl-NL" dirty="0"/>
              <a:t>‘1 bron’ en </a:t>
            </a:r>
          </a:p>
          <a:p>
            <a:endParaRPr lang="nl-NL" dirty="0"/>
          </a:p>
          <a:p>
            <a:r>
              <a:rPr lang="nl-NL" dirty="0"/>
              <a:t>Waar bronkeuze, transportsysteem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6457540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3E8601-7D5E-45A5-8DA9-C64E2BE71BB3}">
  <ds:schemaRefs>
    <ds:schemaRef ds:uri="http://purl.org/dc/elements/1.1/"/>
    <ds:schemaRef ds:uri="http://schemas.microsoft.com/office/2006/metadata/properties"/>
    <ds:schemaRef ds:uri="8a8f937e-0343-45ed-92f2-7a534bc7d221"/>
    <ds:schemaRef ds:uri="http://schemas.microsoft.com/office/infopath/2007/PartnerControls"/>
    <ds:schemaRef ds:uri="http://purl.org/dc/terms/"/>
    <ds:schemaRef ds:uri="http://schemas.microsoft.com/office/2006/documentManagement/types"/>
    <ds:schemaRef ds:uri="7d9df584-7641-4873-b4f3-cdb8af566a20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0E7EE8D-7BF9-4AA6-83C2-27E69347D4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87306E-AE06-41CD-87F9-7F952C5F4404}"/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7140</TotalTime>
  <Words>1817</Words>
  <Application>Microsoft Office PowerPoint</Application>
  <PresentationFormat>A4 (210 x 297 mm)</PresentationFormat>
  <Paragraphs>547</Paragraphs>
  <Slides>33</Slides>
  <Notes>2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33</vt:i4>
      </vt:variant>
    </vt:vector>
  </HeadingPairs>
  <TitlesOfParts>
    <vt:vector size="39" baseType="lpstr">
      <vt:lpstr>Arial</vt:lpstr>
      <vt:lpstr>Calibri</vt:lpstr>
      <vt:lpstr>Symbol</vt:lpstr>
      <vt:lpstr>Wingdings</vt:lpstr>
      <vt:lpstr>PWN_PPT</vt:lpstr>
      <vt:lpstr>PWN_Groen</vt:lpstr>
      <vt:lpstr>Inleiding kennisdeling productie 2022</vt:lpstr>
      <vt:lpstr>Wat is technologie</vt:lpstr>
      <vt:lpstr>Technologie PWN tijdlijn</vt:lpstr>
      <vt:lpstr>Uitdagingen productiesysteem PWN</vt:lpstr>
      <vt:lpstr>Technologische inventarisatie</vt:lpstr>
      <vt:lpstr>PowerPoint-presentatie</vt:lpstr>
      <vt:lpstr>Technologie onderzoeksprojecten (waarbij technologieverandering in de scope zit)</vt:lpstr>
      <vt:lpstr>Wat lopen er voor studies bij productie</vt:lpstr>
      <vt:lpstr>Strategie </vt:lpstr>
      <vt:lpstr>Technologie Organisatie PWN</vt:lpstr>
      <vt:lpstr>Projecten</vt:lpstr>
      <vt:lpstr>Coagulatie voor Ceramac </vt:lpstr>
      <vt:lpstr>Aanleiding project</vt:lpstr>
      <vt:lpstr>Voorgestelde alternatieve oplossing</vt:lpstr>
      <vt:lpstr>Resultaten waterkwaliteit CVC en SIX</vt:lpstr>
      <vt:lpstr>Waterkwaliteit (2) Organische stof karakterisering influent CM</vt:lpstr>
      <vt:lpstr> Resultaten operatie Andijk 3 en CVC Trans Membrane Pressure (TMP) </vt:lpstr>
      <vt:lpstr>Voortgang</vt:lpstr>
      <vt:lpstr>Pilot WPJ uitbreiding 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PowerPoint-presentatie</vt:lpstr>
      <vt:lpstr>PowerPoint-presentatie</vt:lpstr>
      <vt:lpstr>PowerPoint-presentatie</vt:lpstr>
      <vt:lpstr>Wanneer in actie?</vt:lpstr>
      <vt:lpstr>Thanks</vt:lpstr>
      <vt:lpstr>PFAS</vt:lpstr>
      <vt:lpstr>Activated carbon filtration</vt:lpstr>
      <vt:lpstr>Reverse osmosis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Evides</dc:title>
  <dc:creator>Gude, JCJ (Jink)</dc:creator>
  <cp:lastModifiedBy>Gude, JCJ (Jink)</cp:lastModifiedBy>
  <cp:revision>5</cp:revision>
  <dcterms:created xsi:type="dcterms:W3CDTF">2022-04-11T11:24:09Z</dcterms:created>
  <dcterms:modified xsi:type="dcterms:W3CDTF">2022-06-28T08:35:42Z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